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314" r:id="rId3"/>
    <p:sldId id="315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316" r:id="rId31"/>
    <p:sldId id="284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</p:sldIdLst>
  <p:sldSz cx="12192000" cy="6858000"/>
  <p:notesSz cx="6858000" cy="9144000"/>
  <p:photoAlbum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244710-FC72-4C76-B2C2-5B66504175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288FD68-27CB-49C8-B04D-D6DD23579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57C264-3417-450F-B72E-03DB65E90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02635-AAA6-40FB-898A-CA5AE90828EE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4909AC-807E-4537-97D5-5A092CBEA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848070-C4F0-4310-B772-D616F100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7013F-587B-4D2E-8AD7-3DE0E4A28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13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73D129-E8AD-4238-9334-E78C7637E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5BF6CED-9F27-4D4A-8911-D4CA5EF2E3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ABCC9E-C446-4764-8C1E-F647C402B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02635-AAA6-40FB-898A-CA5AE90828EE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C689EB-FADB-4B09-9739-CB08B97A3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9C14AE-2149-47AF-A533-01CDE8DE2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7013F-587B-4D2E-8AD7-3DE0E4A28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09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32B2A75-B236-4DA5-81C7-1C23D7E054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8342345-7A9C-4152-AB5F-61869F458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FE45F8-2DBA-463C-B4FF-7A9E45799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02635-AAA6-40FB-898A-CA5AE90828EE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1C1B95-57F4-4ED9-8615-02697D689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E894194-CED5-4ED7-8E92-8E6CCE698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7013F-587B-4D2E-8AD7-3DE0E4A28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09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47BF2D-E746-4F44-8FF5-CC427DC538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58543C7-73C4-4BE4-ADD0-97A014227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35CE3D0-2D1B-4152-837D-E43F0DD01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3EA1E-A882-4522-88D6-ED32F34B3C35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A5C52B-6D55-4021-AFED-E5E3B3969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D460A6-DB94-4489-A6AD-1011CB708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BA5A9-3FB2-4428-B722-DCDDAF784E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9939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4A900D-6996-4800-B3DC-DB7766FBA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518AB3-7099-4B84-9B71-64479A578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E0C8DD-E0F9-4BED-8986-1F9043325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3EA1E-A882-4522-88D6-ED32F34B3C35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CB5BBC-DBD8-4E42-921D-2A7CD2621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37B6F2-43D9-4E26-9D56-D90551172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BA5A9-3FB2-4428-B722-DCDDAF784E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948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763957-C770-45DB-AD8A-C16C5E5AF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0FF5E84-207E-43AE-9360-D314A5B46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05DB44-A1B1-4ABF-A24F-7B0EC48E4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3EA1E-A882-4522-88D6-ED32F34B3C35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FF44D4-EB01-4268-88B6-E482327C3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2F98E2-84DE-4E59-8945-96C1B4E27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BA5A9-3FB2-4428-B722-DCDDAF784E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261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1F65D0-E5C6-42B0-BA92-B5E874E94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E98601-EE2B-4DA6-BD1F-884D23508C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342223-DFF7-4AA0-B8CE-7C32458DB1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DFE318F-C573-41E9-8704-AD4EE7EDD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3EA1E-A882-4522-88D6-ED32F34B3C35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2867A0-85F9-437E-A6D9-863A77829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C09667-83EC-4936-A258-7E52F5AEC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BA5A9-3FB2-4428-B722-DCDDAF784E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2918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9DEF51-5A4F-4278-A3D0-7B56F1B42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ACB7A6E-8FCF-4D52-AC9F-48C6A4CFB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8D8C3F7-C94C-4EDA-9214-62715B159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C67E67C-C1DB-4143-96B5-03300418FB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1F9F111-00A3-4A54-A1E2-5E31401C20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A35ECF-A19D-448D-BE69-42F0B9D1C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3EA1E-A882-4522-88D6-ED32F34B3C35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0F07DF5-7542-469F-8DE6-943C4C3E1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29E2C7D-0E77-4395-8F2C-7DEC68731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BA5A9-3FB2-4428-B722-DCDDAF784E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3181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5321C7-50BF-49C7-8FA1-3C48FB518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2548224-4E64-4D32-B1D0-583A3B1FF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3EA1E-A882-4522-88D6-ED32F34B3C35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6A8925-1F8B-4600-A247-4D01667C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B8554B4-851E-4656-8A42-635A345A0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BA5A9-3FB2-4428-B722-DCDDAF784E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443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87C4504-98A4-46F9-9D53-2C6265922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3EA1E-A882-4522-88D6-ED32F34B3C35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A3D99FD-E9A9-491C-8401-0F85CA751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EAF391-D7C5-41DD-85BF-50FD92FFC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BA5A9-3FB2-4428-B722-DCDDAF784E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681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2DE04E-A7DE-4943-8DF1-A09BAAF06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56F19C-FD6F-4C33-ADD7-675C87387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14B83E4-1E21-4A1C-863B-5EB5298FA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B004F7-9A84-4936-BAD4-E4A900C4B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3EA1E-A882-4522-88D6-ED32F34B3C35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946A45-9C4C-4943-931A-7B92C4014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B4EBE0-251A-4462-9E6A-C153A30AD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BA5A9-3FB2-4428-B722-DCDDAF784E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173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0E1AEC-B184-4E5A-8640-312BC32DE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FDA6FBE-24F3-46BF-8C22-F59559509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077F21-C831-47E1-821E-905163D40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02635-AAA6-40FB-898A-CA5AE90828EE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014BBCE-288B-42E8-9FBE-89542539D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ECFEC7-B199-462B-A392-8F939998A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7013F-587B-4D2E-8AD7-3DE0E4A28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73677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A893DD-C5A6-4AE8-8BC2-4A1EDA7B5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6241AFA-4757-4D17-9C5C-E5BD01A53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9E54DDE-0223-43C9-B459-E2C9C93782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3F4A50-C409-404A-8D8D-B12E6789E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3EA1E-A882-4522-88D6-ED32F34B3C35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6D107C0-D379-4AFF-920E-DC2E81DF8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A2EA3D7-89B7-47C3-ADB2-8A9A07C2F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BA5A9-3FB2-4428-B722-DCDDAF784E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44109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7B93D5-F2AB-4463-9B35-09B3390B2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930DAD2-5092-42D0-BBBE-CAB98BD86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EB07A7-B4FB-4902-BE56-592D9C9BB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3EA1E-A882-4522-88D6-ED32F34B3C35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B0A3C7-74E8-4090-AD2A-F4FB6BF77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41659E-C5B2-4C4E-8B31-B9C843935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BA5A9-3FB2-4428-B722-DCDDAF784E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6749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E91EF6A-DDBB-475B-8929-D0F4928204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A31A60C-D9E0-41E4-B9FC-C4A881FB5C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EA8210-51AA-4084-8012-58B5EDD3C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3EA1E-A882-4522-88D6-ED32F34B3C35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0D70B0-DB30-4875-93B1-792AF3EAC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8B656B-4F6C-47FE-B6AF-D9FD6DA7F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BA5A9-3FB2-4428-B722-DCDDAF784E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7046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69F34A-9398-46A0-9031-A89F1414C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44A3629-443B-486C-9529-C24425198B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098D29-21B5-470B-8ECF-4EE6E8E61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02635-AAA6-40FB-898A-CA5AE90828EE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9B292F-DB8F-4956-898D-B47B4A3B4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BD016E-607A-4F13-93BD-B8256009C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7013F-587B-4D2E-8AD7-3DE0E4A28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2220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CA0D81-39CD-414A-BC88-CA4B4E0D6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372D46-E8FD-4EBA-9482-41AF9E3FFB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A2812D-B086-4A58-89AE-767B811587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0C35E0-2DDC-40D1-8C64-BBEBB4662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02635-AAA6-40FB-898A-CA5AE90828EE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EFA69D-747C-41AB-BDCF-614D5ADDD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0D14464-EF20-4C44-B553-EE25A6B5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7013F-587B-4D2E-8AD7-3DE0E4A28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407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0B5F77-895E-482A-BF7C-2AFA6C4E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901BE57-4D27-4FE1-81D7-CF303196B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2DBDC73-A22E-43A5-A7B8-1B1C56996E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F87E01-A121-4ED8-A542-7F156FA759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167AD74-58D5-4F9B-B538-3FCEFD370B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1D5EFC9-3446-4A5B-80CC-3F4EF5B6E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02635-AAA6-40FB-898A-CA5AE90828EE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E4CE361-9F16-4BF9-8DE9-5C04A03B8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21D657C-95AE-442F-8A1A-7653DB10D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7013F-587B-4D2E-8AD7-3DE0E4A28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1145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FD8930-9B48-46D3-B790-F1A48BFEB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544EB8B-EF77-4F0F-9C5F-4297F343C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02635-AAA6-40FB-898A-CA5AE90828EE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C06FA96-8CBA-4046-B39D-864B4E598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9119CB8-5B9C-445E-9864-993E01979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7013F-587B-4D2E-8AD7-3DE0E4A28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281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10A264-1C31-4E72-B75D-32066F6F0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02635-AAA6-40FB-898A-CA5AE90828EE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460795E-F2EC-41E1-930E-1C886DF72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573389-31A0-49FF-AE5B-50789F93E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7013F-587B-4D2E-8AD7-3DE0E4A28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194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557A6B-4C49-486A-B12E-FC518AABF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B0C9AE5-92EE-4F5E-9805-D85CEBA74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CCFC977-EED9-4719-9DA2-41128B4917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280BB38-1998-4005-AA64-8495F57B6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02635-AAA6-40FB-898A-CA5AE90828EE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685CCEC-CAF1-4DBB-A4E2-920EDA556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658F28-A628-43CA-9641-9CE48A3AB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7013F-587B-4D2E-8AD7-3DE0E4A28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5828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D625B5-6799-4FC9-A03F-156E6C433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A25B89F-847A-42F9-A161-17A835D96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11F428D-5C04-4A2D-8F5D-38FBBC125B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CAEE6FF-8033-4E70-88F6-1D7400DF7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02635-AAA6-40FB-898A-CA5AE90828EE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79B719D-C2D7-445D-BCC9-B87F02790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48015CC-0908-4608-9636-BCD8F2F06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7013F-587B-4D2E-8AD7-3DE0E4A28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898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8B69A1-6F10-4ADD-BD19-4CE314D51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EA58C2F-A011-4104-AFB9-DADC04BEB5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83E0D04-87C4-4740-822F-E750F4245C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02635-AAA6-40FB-898A-CA5AE90828EE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65B671-92CC-459C-B44F-6707309495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DF1F85-AA73-455F-B179-17FF90BD00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7013F-587B-4D2E-8AD7-3DE0E4A28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69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9A3E14F-F585-480C-862B-3ACD6C9CD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7CA9EC8-82F4-43CF-B34E-88059D3DB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9D4A57-FCDB-47AF-8BF0-03DD748EBD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3EA1E-A882-4522-88D6-ED32F34B3C35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C3D481-9809-4D69-B930-D3036579D0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76F0F7-0368-4FDA-B18F-F4FDC3F1BF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BA5A9-3FB2-4428-B722-DCDDAF784E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17433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8CD297-8894-4FFD-9C32-4832975F17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b="1" kern="100" dirty="0">
                <a:effectLst/>
                <a:ea typeface="Helvetica" panose="020B0604020202020204" pitchFamily="34" charset="0"/>
              </a:rPr>
              <a:t>Bacterial warfare</a:t>
            </a:r>
            <a:endParaRPr lang="zh-CN" altLang="en-US" sz="23900" b="1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766FBCC-6F90-4AA2-8411-F1D1DA845E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English version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90153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8">
            <a:extLst>
              <a:ext uri="{FF2B5EF4-FFF2-40B4-BE49-F238E27FC236}">
                <a16:creationId xmlns:a16="http://schemas.microsoft.com/office/drawing/2014/main" id="{5812653F-B519-4722-B985-BB280C8CF5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930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9">
            <a:extLst>
              <a:ext uri="{FF2B5EF4-FFF2-40B4-BE49-F238E27FC236}">
                <a16:creationId xmlns:a16="http://schemas.microsoft.com/office/drawing/2014/main" id="{85142B4A-E5EC-46AD-B158-EC657D16D5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92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0">
            <a:extLst>
              <a:ext uri="{FF2B5EF4-FFF2-40B4-BE49-F238E27FC236}">
                <a16:creationId xmlns:a16="http://schemas.microsoft.com/office/drawing/2014/main" id="{D38787BB-4809-4874-A9B8-71257A6408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30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1">
            <a:extLst>
              <a:ext uri="{FF2B5EF4-FFF2-40B4-BE49-F238E27FC236}">
                <a16:creationId xmlns:a16="http://schemas.microsoft.com/office/drawing/2014/main" id="{4268178C-DBCE-4F95-B0ED-4EA3B373CB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6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2">
            <a:extLst>
              <a:ext uri="{FF2B5EF4-FFF2-40B4-BE49-F238E27FC236}">
                <a16:creationId xmlns:a16="http://schemas.microsoft.com/office/drawing/2014/main" id="{E6EAD997-5B67-4EDB-A308-CF8025305C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674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3">
            <a:extLst>
              <a:ext uri="{FF2B5EF4-FFF2-40B4-BE49-F238E27FC236}">
                <a16:creationId xmlns:a16="http://schemas.microsoft.com/office/drawing/2014/main" id="{1E2F3461-2D34-4B5F-82C4-4BB81C2100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259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4">
            <a:extLst>
              <a:ext uri="{FF2B5EF4-FFF2-40B4-BE49-F238E27FC236}">
                <a16:creationId xmlns:a16="http://schemas.microsoft.com/office/drawing/2014/main" id="{AF18DAE8-994F-466D-BEC6-3AB019525D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24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>
            <a:extLst>
              <a:ext uri="{FF2B5EF4-FFF2-40B4-BE49-F238E27FC236}">
                <a16:creationId xmlns:a16="http://schemas.microsoft.com/office/drawing/2014/main" id="{951FB862-EC2E-4473-847E-6956B474DA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38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6">
            <a:extLst>
              <a:ext uri="{FF2B5EF4-FFF2-40B4-BE49-F238E27FC236}">
                <a16:creationId xmlns:a16="http://schemas.microsoft.com/office/drawing/2014/main" id="{0C1888A9-5B8D-4E9D-A8BC-F581CD700B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20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7">
            <a:extLst>
              <a:ext uri="{FF2B5EF4-FFF2-40B4-BE49-F238E27FC236}">
                <a16:creationId xmlns:a16="http://schemas.microsoft.com/office/drawing/2014/main" id="{D4CA8EC8-3EF4-48C0-A861-6776E8F255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86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B855E2E9-A9D8-432C-AACC-BBB35AAE2F7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46105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8">
            <a:extLst>
              <a:ext uri="{FF2B5EF4-FFF2-40B4-BE49-F238E27FC236}">
                <a16:creationId xmlns:a16="http://schemas.microsoft.com/office/drawing/2014/main" id="{67DFA43C-E5FD-4533-8D27-3854C1AA21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425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">
            <a:extLst>
              <a:ext uri="{FF2B5EF4-FFF2-40B4-BE49-F238E27FC236}">
                <a16:creationId xmlns:a16="http://schemas.microsoft.com/office/drawing/2014/main" id="{F7F479E4-1D18-4763-8FEE-A5FF631C73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75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0">
            <a:extLst>
              <a:ext uri="{FF2B5EF4-FFF2-40B4-BE49-F238E27FC236}">
                <a16:creationId xmlns:a16="http://schemas.microsoft.com/office/drawing/2014/main" id="{1EDF784A-C78E-4CCA-AEE4-CBED061657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393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1">
            <a:extLst>
              <a:ext uri="{FF2B5EF4-FFF2-40B4-BE49-F238E27FC236}">
                <a16:creationId xmlns:a16="http://schemas.microsoft.com/office/drawing/2014/main" id="{5310D0B6-9C0B-4389-A584-0A5401D960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94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2">
            <a:extLst>
              <a:ext uri="{FF2B5EF4-FFF2-40B4-BE49-F238E27FC236}">
                <a16:creationId xmlns:a16="http://schemas.microsoft.com/office/drawing/2014/main" id="{7AC0561C-EC3B-40AF-9FAF-2FDE18DCB1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22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3">
            <a:extLst>
              <a:ext uri="{FF2B5EF4-FFF2-40B4-BE49-F238E27FC236}">
                <a16:creationId xmlns:a16="http://schemas.microsoft.com/office/drawing/2014/main" id="{0AFBB02D-9632-4DFC-A9E7-7DBBC972C3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724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4">
            <a:extLst>
              <a:ext uri="{FF2B5EF4-FFF2-40B4-BE49-F238E27FC236}">
                <a16:creationId xmlns:a16="http://schemas.microsoft.com/office/drawing/2014/main" id="{2F65B5C7-2A16-4A53-B4C9-BBF97C69AD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52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5">
            <a:extLst>
              <a:ext uri="{FF2B5EF4-FFF2-40B4-BE49-F238E27FC236}">
                <a16:creationId xmlns:a16="http://schemas.microsoft.com/office/drawing/2014/main" id="{F4A8D46C-275F-43A7-9E18-7803148D06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810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6">
            <a:extLst>
              <a:ext uri="{FF2B5EF4-FFF2-40B4-BE49-F238E27FC236}">
                <a16:creationId xmlns:a16="http://schemas.microsoft.com/office/drawing/2014/main" id="{B07B6496-FD7F-467F-AE21-CAA0B4804F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578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208B350-C0DD-4B3D-8475-BF0551B4D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474A87-DAEC-4E7E-A152-7547CE271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0" y="2763520"/>
            <a:ext cx="1827530" cy="182753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6EE9E09-2DD0-42C3-8E4F-8FC913864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50" y="2763520"/>
            <a:ext cx="1827530" cy="182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71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">
            <a:extLst>
              <a:ext uri="{FF2B5EF4-FFF2-40B4-BE49-F238E27FC236}">
                <a16:creationId xmlns:a16="http://schemas.microsoft.com/office/drawing/2014/main" id="{ACA1955B-CF53-43C2-91E3-894F8E3748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989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8CD297-8894-4FFD-9C32-4832975F17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b="1" kern="100" dirty="0">
                <a:effectLst/>
                <a:ea typeface="Helvetica" panose="020B0604020202020204" pitchFamily="34" charset="0"/>
              </a:rPr>
              <a:t>Bacterial warfare</a:t>
            </a:r>
            <a:endParaRPr lang="zh-CN" altLang="en-US" sz="23900" b="1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766FBCC-6F90-4AA2-8411-F1D1DA845E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Chinese version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856487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0封面">
            <a:extLst>
              <a:ext uri="{FF2B5EF4-FFF2-40B4-BE49-F238E27FC236}">
                <a16:creationId xmlns:a16="http://schemas.microsoft.com/office/drawing/2014/main" id="{0C4595BC-7978-4704-B640-7B7D1DBD1F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0"/>
            <a:ext cx="12163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15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">
            <a:extLst>
              <a:ext uri="{FF2B5EF4-FFF2-40B4-BE49-F238E27FC236}">
                <a16:creationId xmlns:a16="http://schemas.microsoft.com/office/drawing/2014/main" id="{94FD9F93-8175-41E5-9477-815460D807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0"/>
            <a:ext cx="12163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324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">
            <a:extLst>
              <a:ext uri="{FF2B5EF4-FFF2-40B4-BE49-F238E27FC236}">
                <a16:creationId xmlns:a16="http://schemas.microsoft.com/office/drawing/2014/main" id="{20C9CB3C-6A10-436D-B94E-A66D8AA418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0"/>
            <a:ext cx="12163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884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">
            <a:extLst>
              <a:ext uri="{FF2B5EF4-FFF2-40B4-BE49-F238E27FC236}">
                <a16:creationId xmlns:a16="http://schemas.microsoft.com/office/drawing/2014/main" id="{867B8041-BB80-4D5D-9BE8-CB49463E2F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0"/>
            <a:ext cx="12163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498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4">
            <a:extLst>
              <a:ext uri="{FF2B5EF4-FFF2-40B4-BE49-F238E27FC236}">
                <a16:creationId xmlns:a16="http://schemas.microsoft.com/office/drawing/2014/main" id="{BE305F2D-424C-48D2-9224-055E0FD6F8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0"/>
            <a:ext cx="12163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916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">
            <a:extLst>
              <a:ext uri="{FF2B5EF4-FFF2-40B4-BE49-F238E27FC236}">
                <a16:creationId xmlns:a16="http://schemas.microsoft.com/office/drawing/2014/main" id="{B64C9275-8D0A-48C3-95E8-6586032075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0"/>
            <a:ext cx="12163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2985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">
            <a:extLst>
              <a:ext uri="{FF2B5EF4-FFF2-40B4-BE49-F238E27FC236}">
                <a16:creationId xmlns:a16="http://schemas.microsoft.com/office/drawing/2014/main" id="{CE966984-0E92-4427-AF2B-7C59C903B7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0"/>
            <a:ext cx="12163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480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7">
            <a:extLst>
              <a:ext uri="{FF2B5EF4-FFF2-40B4-BE49-F238E27FC236}">
                <a16:creationId xmlns:a16="http://schemas.microsoft.com/office/drawing/2014/main" id="{1E096794-90B9-4ECF-A6E6-988CF6EA35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0"/>
            <a:ext cx="12163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557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8">
            <a:extLst>
              <a:ext uri="{FF2B5EF4-FFF2-40B4-BE49-F238E27FC236}">
                <a16:creationId xmlns:a16="http://schemas.microsoft.com/office/drawing/2014/main" id="{5BB0BE4C-917E-4526-8BC1-C38C7CBA75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0"/>
            <a:ext cx="12163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38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">
            <a:extLst>
              <a:ext uri="{FF2B5EF4-FFF2-40B4-BE49-F238E27FC236}">
                <a16:creationId xmlns:a16="http://schemas.microsoft.com/office/drawing/2014/main" id="{051FCE97-3F43-4A38-8CF0-C15FADD62C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422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9">
            <a:extLst>
              <a:ext uri="{FF2B5EF4-FFF2-40B4-BE49-F238E27FC236}">
                <a16:creationId xmlns:a16="http://schemas.microsoft.com/office/drawing/2014/main" id="{919E7DB1-14ED-4CBB-B58B-0AA975422B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0"/>
            <a:ext cx="12163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398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0">
            <a:extLst>
              <a:ext uri="{FF2B5EF4-FFF2-40B4-BE49-F238E27FC236}">
                <a16:creationId xmlns:a16="http://schemas.microsoft.com/office/drawing/2014/main" id="{4642DF74-D4F3-4BCF-9658-F8722818D5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0"/>
            <a:ext cx="12163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993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1">
            <a:extLst>
              <a:ext uri="{FF2B5EF4-FFF2-40B4-BE49-F238E27FC236}">
                <a16:creationId xmlns:a16="http://schemas.microsoft.com/office/drawing/2014/main" id="{F850D013-E5B9-4831-88F3-4470F4359F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0"/>
            <a:ext cx="12163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837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2">
            <a:extLst>
              <a:ext uri="{FF2B5EF4-FFF2-40B4-BE49-F238E27FC236}">
                <a16:creationId xmlns:a16="http://schemas.microsoft.com/office/drawing/2014/main" id="{5353B81D-6430-4D7C-823E-DB16FC691B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0"/>
            <a:ext cx="12163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431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3">
            <a:extLst>
              <a:ext uri="{FF2B5EF4-FFF2-40B4-BE49-F238E27FC236}">
                <a16:creationId xmlns:a16="http://schemas.microsoft.com/office/drawing/2014/main" id="{5787CA97-4A41-4D99-B5BF-948B84751E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0"/>
            <a:ext cx="12163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148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4">
            <a:extLst>
              <a:ext uri="{FF2B5EF4-FFF2-40B4-BE49-F238E27FC236}">
                <a16:creationId xmlns:a16="http://schemas.microsoft.com/office/drawing/2014/main" id="{7F7D6FF6-3DFB-41C5-8536-3603041DD9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0"/>
            <a:ext cx="12163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227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>
            <a:extLst>
              <a:ext uri="{FF2B5EF4-FFF2-40B4-BE49-F238E27FC236}">
                <a16:creationId xmlns:a16="http://schemas.microsoft.com/office/drawing/2014/main" id="{4119FCB4-3673-4AC7-A987-E251084C69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0"/>
            <a:ext cx="12163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243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6">
            <a:extLst>
              <a:ext uri="{FF2B5EF4-FFF2-40B4-BE49-F238E27FC236}">
                <a16:creationId xmlns:a16="http://schemas.microsoft.com/office/drawing/2014/main" id="{8EF38C25-511E-4E1C-811F-B5B7F3286E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0"/>
            <a:ext cx="12163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819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7">
            <a:extLst>
              <a:ext uri="{FF2B5EF4-FFF2-40B4-BE49-F238E27FC236}">
                <a16:creationId xmlns:a16="http://schemas.microsoft.com/office/drawing/2014/main" id="{0559D11D-B82B-4083-A682-4FEDCEE8C2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0"/>
            <a:ext cx="12163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072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8">
            <a:extLst>
              <a:ext uri="{FF2B5EF4-FFF2-40B4-BE49-F238E27FC236}">
                <a16:creationId xmlns:a16="http://schemas.microsoft.com/office/drawing/2014/main" id="{52DCF9CB-0C88-4369-8464-F51445C7C1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0"/>
            <a:ext cx="12163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24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">
            <a:extLst>
              <a:ext uri="{FF2B5EF4-FFF2-40B4-BE49-F238E27FC236}">
                <a16:creationId xmlns:a16="http://schemas.microsoft.com/office/drawing/2014/main" id="{AF023CC1-8F55-49BE-8E1E-13BF17C04B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417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">
            <a:extLst>
              <a:ext uri="{FF2B5EF4-FFF2-40B4-BE49-F238E27FC236}">
                <a16:creationId xmlns:a16="http://schemas.microsoft.com/office/drawing/2014/main" id="{BC972663-8F79-4612-9BA7-11D8634374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0"/>
            <a:ext cx="12163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1519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0">
            <a:extLst>
              <a:ext uri="{FF2B5EF4-FFF2-40B4-BE49-F238E27FC236}">
                <a16:creationId xmlns:a16="http://schemas.microsoft.com/office/drawing/2014/main" id="{47E59178-CC29-437B-87AF-33ED3E9500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0"/>
            <a:ext cx="12163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753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1">
            <a:extLst>
              <a:ext uri="{FF2B5EF4-FFF2-40B4-BE49-F238E27FC236}">
                <a16:creationId xmlns:a16="http://schemas.microsoft.com/office/drawing/2014/main" id="{19BC86CD-A77F-4BF1-99F5-983E9088C8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0"/>
            <a:ext cx="12163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209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2">
            <a:extLst>
              <a:ext uri="{FF2B5EF4-FFF2-40B4-BE49-F238E27FC236}">
                <a16:creationId xmlns:a16="http://schemas.microsoft.com/office/drawing/2014/main" id="{0A6FFFA9-2FD6-4198-9226-76E6EE4284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0"/>
            <a:ext cx="12163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154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3">
            <a:extLst>
              <a:ext uri="{FF2B5EF4-FFF2-40B4-BE49-F238E27FC236}">
                <a16:creationId xmlns:a16="http://schemas.microsoft.com/office/drawing/2014/main" id="{5C141F40-1390-4C85-AA85-9F78958464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0"/>
            <a:ext cx="12163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456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4">
            <a:extLst>
              <a:ext uri="{FF2B5EF4-FFF2-40B4-BE49-F238E27FC236}">
                <a16:creationId xmlns:a16="http://schemas.microsoft.com/office/drawing/2014/main" id="{4D834DAC-0D56-493E-921C-E7C57FA9EA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0"/>
            <a:ext cx="12163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734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5">
            <a:extLst>
              <a:ext uri="{FF2B5EF4-FFF2-40B4-BE49-F238E27FC236}">
                <a16:creationId xmlns:a16="http://schemas.microsoft.com/office/drawing/2014/main" id="{6523BAF5-2B15-46B1-8B14-FD9E1F9D90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0"/>
            <a:ext cx="12163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727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6">
            <a:extLst>
              <a:ext uri="{FF2B5EF4-FFF2-40B4-BE49-F238E27FC236}">
                <a16:creationId xmlns:a16="http://schemas.microsoft.com/office/drawing/2014/main" id="{CA80EAAC-C5DF-470C-9144-D3FDAAD842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0"/>
            <a:ext cx="12163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755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7细菌大战底面">
            <a:extLst>
              <a:ext uri="{FF2B5EF4-FFF2-40B4-BE49-F238E27FC236}">
                <a16:creationId xmlns:a16="http://schemas.microsoft.com/office/drawing/2014/main" id="{99155335-980D-4709-AC1C-789AAFF52B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E3C5630-5BCF-4FBD-8E17-6FF95DAA3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30" y="2763520"/>
            <a:ext cx="1827530" cy="182753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AAB23A2-9DF2-42DB-A7F0-B550821E7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720" y="2763520"/>
            <a:ext cx="1827530" cy="182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22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4">
            <a:extLst>
              <a:ext uri="{FF2B5EF4-FFF2-40B4-BE49-F238E27FC236}">
                <a16:creationId xmlns:a16="http://schemas.microsoft.com/office/drawing/2014/main" id="{F17AAFD4-1B35-442A-9A21-447D8BAEEC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75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">
            <a:extLst>
              <a:ext uri="{FF2B5EF4-FFF2-40B4-BE49-F238E27FC236}">
                <a16:creationId xmlns:a16="http://schemas.microsoft.com/office/drawing/2014/main" id="{505B9D0E-5720-431A-B710-07EC28144B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01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">
            <a:extLst>
              <a:ext uri="{FF2B5EF4-FFF2-40B4-BE49-F238E27FC236}">
                <a16:creationId xmlns:a16="http://schemas.microsoft.com/office/drawing/2014/main" id="{77D8BDE7-FEDD-4547-B1C8-CA857C2F1E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73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7">
            <a:extLst>
              <a:ext uri="{FF2B5EF4-FFF2-40B4-BE49-F238E27FC236}">
                <a16:creationId xmlns:a16="http://schemas.microsoft.com/office/drawing/2014/main" id="{2C77545B-C342-4BBF-841A-D0A6FF989C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877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</TotalTime>
  <Words>8</Words>
  <Application>Microsoft Office PowerPoint</Application>
  <PresentationFormat>宽屏</PresentationFormat>
  <Paragraphs>4</Paragraphs>
  <Slides>58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58</vt:i4>
      </vt:variant>
    </vt:vector>
  </HeadingPairs>
  <TitlesOfParts>
    <vt:vector size="63" baseType="lpstr">
      <vt:lpstr>等线</vt:lpstr>
      <vt:lpstr>等线 Light</vt:lpstr>
      <vt:lpstr>Arial</vt:lpstr>
      <vt:lpstr>Office 主题​​</vt:lpstr>
      <vt:lpstr>1_Office 主题​​</vt:lpstr>
      <vt:lpstr>Bacterial warfare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Bacterial warfare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Bacterial warfare</dc:title>
  <dc:creator>郑 纯</dc:creator>
  <cp:lastModifiedBy>郑 纯</cp:lastModifiedBy>
  <cp:revision>2</cp:revision>
  <dcterms:created xsi:type="dcterms:W3CDTF">2021-08-23T07:14:30Z</dcterms:created>
  <dcterms:modified xsi:type="dcterms:W3CDTF">2021-08-23T07:33:49Z</dcterms:modified>
</cp:coreProperties>
</file>