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2" r:id="rId3"/>
    <p:sldId id="263" r:id="rId4"/>
    <p:sldId id="264" r:id="rId5"/>
    <p:sldId id="265" r:id="rId6"/>
    <p:sldId id="266" r:id="rId7"/>
    <p:sldId id="256" r:id="rId8"/>
    <p:sldId id="257" r:id="rId9"/>
    <p:sldId id="258" r:id="rId10"/>
    <p:sldId id="259" r:id="rId11"/>
    <p:sldId id="260" r:id="rId12"/>
    <p:sldId id="261" r:id="rId13"/>
  </p:sldIdLst>
  <p:sldSz cx="12192000" cy="6858000"/>
  <p:notesSz cx="6858000" cy="9144000"/>
  <p:photoAlbum layout="2pic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A0B8E3-41E3-4414-B2CA-9D7E85538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1723D66-FBC8-4120-A9EC-40C63BED8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B8F0BA-389A-4DDF-AB42-3021EF38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69FFC7-296C-482D-A1AA-A0240F5D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CC5AE0-3192-4A40-A0B5-0490C5FB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8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E61EC4-D15F-40CB-AB05-880030EB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3C9EF8-834D-4126-8E8E-15983D79F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553136-02EB-47B3-B4D1-2400E385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47ECC-B8F0-456E-A757-33EE8CD2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B6BE17-34DD-4CF7-83DA-4B0801EF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5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7A3B2DD-0D96-4B7E-80E3-A9B520403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8911B-26B1-47B2-BDB1-65C14EE61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019D3-2281-4624-80A4-74827629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EF8062-BCCC-4E8F-9A4E-F79FC5C2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14D16D-F4C0-4A3E-AA16-0CAE4BA9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1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5D89C-8E5A-49C9-9642-9BB7A237C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D6127-BC33-4922-895E-19944FC37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CD3CEF-B5AA-4CE9-ACBA-E307F2894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F7B92-A76A-40CD-8CB7-B69998206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37F96F-B06D-4A90-9211-4F48D030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54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9BE87-9993-47F0-A26F-286A3FD4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8EBE81-50E6-4A04-B103-D2677525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117CCE-0C25-4D25-81A6-E66573AE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AA95F7-91A6-4563-8DE9-ACFD444A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2D8F4D-EE3E-488B-BEE3-62A61F01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56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FEAD7A-24E7-4C32-86EA-03A54D79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87ADC4-3F5D-4A98-B7BF-5FEA340E1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0FE0D2-63DD-4FBB-B3B7-9889B462F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270C08-2026-4732-B36C-E88FF286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96669E-F7D4-4F08-B6DB-C2E5C31C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BFF9EF-9557-4D8E-B35E-8824D4E3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34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F7E2E9-18C5-43B4-95D3-4658909DB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212017-B511-4666-B297-F5C3AFA37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00CF0B-4ECF-4A98-BD16-1B0296E26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4728837-D704-4A1F-ACF6-E0593B907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BA275EA-FAA6-4E2F-A16F-606908F4D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37E34D-9958-467D-ABD9-BFA07292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6A0086F-FC8A-4BBC-A181-14DC7136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C898907-5DF9-44D8-AC2D-5FBE9C4F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83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483B77-585B-4983-A533-B8A399E1C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80471F-1423-4363-8DE5-E468390E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F18128-0460-4459-A8A0-9F5A9003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07B91A2-D259-436E-83B8-5E62B4DB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40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60FE09-8495-4B84-9D64-185B2D73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8B990E-4171-4238-9DD6-10FE2450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0D509A-5462-41E0-BB8B-821174029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4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C5821-7024-4526-961E-5D3E9F18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98C384-3DAD-479F-A9DC-8B6CE1714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A44F454-999A-4F84-B36B-CD5471036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C9467ED-9965-4601-9324-BFC321CF4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64B2F-3092-4D52-B461-7B8231A81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61DD89-1A76-4061-9786-FD3C4FB0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61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7AE418-ECB3-4855-8512-3397C764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F6F48C-DF49-4498-A393-7BDB6DC4A5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E33DDCE-9405-4F44-858C-DC7ABD5A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66F698-253C-4B3F-AFCF-50FE7C262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669703-FA0D-4120-8512-E03B661E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9F09E-D261-4696-97F7-9DE56CAB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89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F6D36B-CB01-4477-883F-BAC3322B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CEAC48-9A58-418A-9312-992F8196A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5281B-36B9-460E-815B-538CF83E0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A85EE-4567-4B67-B090-A8870E151042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4A7FB3-1E49-420A-AC7C-235289103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0EB15E-0A2A-4CB9-92BE-AC5C9BB1C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67983-285B-46DD-A903-660EE360E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6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4447B9-50AF-43A9-90D2-D63E304B80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Popular Science Brochure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858727-0603-4919-BC6B-B12109D13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English version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5891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>
            <a:extLst>
              <a:ext uri="{FF2B5EF4-FFF2-40B4-BE49-F238E27FC236}">
                <a16:creationId xmlns:a16="http://schemas.microsoft.com/office/drawing/2014/main" id="{CC02556A-999A-4AA5-92F2-2768F41EFD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457200"/>
            <a:ext cx="4202113" cy="5943600"/>
          </a:xfrm>
          <a:prstGeom prst="rect">
            <a:avLst/>
          </a:prstGeom>
        </p:spPr>
      </p:pic>
      <p:pic>
        <p:nvPicPr>
          <p:cNvPr id="5" name="图片 4" descr="7">
            <a:extLst>
              <a:ext uri="{FF2B5EF4-FFF2-40B4-BE49-F238E27FC236}">
                <a16:creationId xmlns:a16="http://schemas.microsoft.com/office/drawing/2014/main" id="{80FADA5F-8EDC-4789-8676-D5D18BE5F3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57200"/>
            <a:ext cx="42021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">
            <a:extLst>
              <a:ext uri="{FF2B5EF4-FFF2-40B4-BE49-F238E27FC236}">
                <a16:creationId xmlns:a16="http://schemas.microsoft.com/office/drawing/2014/main" id="{C1E0DB54-17C9-4F14-BB19-0CD38432FC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457200"/>
            <a:ext cx="4202113" cy="5943600"/>
          </a:xfrm>
          <a:prstGeom prst="rect">
            <a:avLst/>
          </a:prstGeom>
        </p:spPr>
      </p:pic>
      <p:pic>
        <p:nvPicPr>
          <p:cNvPr id="5" name="图片 4" descr="9">
            <a:extLst>
              <a:ext uri="{FF2B5EF4-FFF2-40B4-BE49-F238E27FC236}">
                <a16:creationId xmlns:a16="http://schemas.microsoft.com/office/drawing/2014/main" id="{EDFD75C4-D5CF-408C-AF9F-87DE8189D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57200"/>
            <a:ext cx="42021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91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0">
            <a:extLst>
              <a:ext uri="{FF2B5EF4-FFF2-40B4-BE49-F238E27FC236}">
                <a16:creationId xmlns:a16="http://schemas.microsoft.com/office/drawing/2014/main" id="{CE96D3EE-C762-40B4-9DBD-BFBAA04EFC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457200"/>
            <a:ext cx="4202113" cy="5943600"/>
          </a:xfrm>
          <a:prstGeom prst="rect">
            <a:avLst/>
          </a:prstGeom>
        </p:spPr>
      </p:pic>
      <p:pic>
        <p:nvPicPr>
          <p:cNvPr id="5" name="图片 4" descr="11">
            <a:extLst>
              <a:ext uri="{FF2B5EF4-FFF2-40B4-BE49-F238E27FC236}">
                <a16:creationId xmlns:a16="http://schemas.microsoft.com/office/drawing/2014/main" id="{5D1C8A7B-C432-45B5-B69B-AEDD4DAFD0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57200"/>
            <a:ext cx="42021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4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>
            <a:extLst>
              <a:ext uri="{FF2B5EF4-FFF2-40B4-BE49-F238E27FC236}">
                <a16:creationId xmlns:a16="http://schemas.microsoft.com/office/drawing/2014/main" id="{D64770AB-8960-4721-9E9B-7731EE69D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0"/>
            <a:ext cx="5019675" cy="6858000"/>
          </a:xfrm>
          <a:prstGeom prst="rect">
            <a:avLst/>
          </a:prstGeom>
        </p:spPr>
      </p:pic>
      <p:pic>
        <p:nvPicPr>
          <p:cNvPr id="4" name="图片 3" descr="2">
            <a:extLst>
              <a:ext uri="{FF2B5EF4-FFF2-40B4-BE49-F238E27FC236}">
                <a16:creationId xmlns:a16="http://schemas.microsoft.com/office/drawing/2014/main" id="{5D6D96C5-22F0-4A75-B831-F5EDB249F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63" y="0"/>
            <a:ext cx="5019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84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">
            <a:extLst>
              <a:ext uri="{FF2B5EF4-FFF2-40B4-BE49-F238E27FC236}">
                <a16:creationId xmlns:a16="http://schemas.microsoft.com/office/drawing/2014/main" id="{9672B613-8B24-4D79-951C-A2DFEF428B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8" y="0"/>
            <a:ext cx="1004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>
            <a:extLst>
              <a:ext uri="{FF2B5EF4-FFF2-40B4-BE49-F238E27FC236}">
                <a16:creationId xmlns:a16="http://schemas.microsoft.com/office/drawing/2014/main" id="{CC13F6A8-A5F3-47A8-B54B-28F17A181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8" y="0"/>
            <a:ext cx="1004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9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>
            <a:extLst>
              <a:ext uri="{FF2B5EF4-FFF2-40B4-BE49-F238E27FC236}">
                <a16:creationId xmlns:a16="http://schemas.microsoft.com/office/drawing/2014/main" id="{F31EE0BA-F86C-47CF-921A-4467E6CA69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8" y="0"/>
            <a:ext cx="1004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8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>
            <a:extLst>
              <a:ext uri="{FF2B5EF4-FFF2-40B4-BE49-F238E27FC236}">
                <a16:creationId xmlns:a16="http://schemas.microsoft.com/office/drawing/2014/main" id="{46FA1BB3-0450-4D52-BBA0-05600A427C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8" y="0"/>
            <a:ext cx="1004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57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4447B9-50AF-43A9-90D2-D63E304B80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Popular Science Brochure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858727-0603-4919-BC6B-B12109D13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Chinese version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3120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>
            <a:extLst>
              <a:ext uri="{FF2B5EF4-FFF2-40B4-BE49-F238E27FC236}">
                <a16:creationId xmlns:a16="http://schemas.microsoft.com/office/drawing/2014/main" id="{02F2F83A-8633-4A30-971D-B2391F4E63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457200"/>
            <a:ext cx="4203700" cy="5943600"/>
          </a:xfrm>
          <a:prstGeom prst="rect">
            <a:avLst/>
          </a:prstGeom>
        </p:spPr>
      </p:pic>
      <p:pic>
        <p:nvPicPr>
          <p:cNvPr id="5" name="图片 4" descr="3">
            <a:extLst>
              <a:ext uri="{FF2B5EF4-FFF2-40B4-BE49-F238E27FC236}">
                <a16:creationId xmlns:a16="http://schemas.microsoft.com/office/drawing/2014/main" id="{ED84FA35-6066-4AE0-AF33-4EB44CDE0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57200"/>
            <a:ext cx="42021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4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>
            <a:extLst>
              <a:ext uri="{FF2B5EF4-FFF2-40B4-BE49-F238E27FC236}">
                <a16:creationId xmlns:a16="http://schemas.microsoft.com/office/drawing/2014/main" id="{9CE97090-2CB0-4547-BBA8-BC8019E196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457200"/>
            <a:ext cx="4202113" cy="5943600"/>
          </a:xfrm>
          <a:prstGeom prst="rect">
            <a:avLst/>
          </a:prstGeom>
        </p:spPr>
      </p:pic>
      <p:pic>
        <p:nvPicPr>
          <p:cNvPr id="5" name="图片 4" descr="5">
            <a:extLst>
              <a:ext uri="{FF2B5EF4-FFF2-40B4-BE49-F238E27FC236}">
                <a16:creationId xmlns:a16="http://schemas.microsoft.com/office/drawing/2014/main" id="{9E60ADC2-5F93-4624-80A8-74F50D43B5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57200"/>
            <a:ext cx="42021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34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10</Words>
  <Application>Microsoft Office PowerPoint</Application>
  <PresentationFormat>宽屏</PresentationFormat>
  <Paragraphs>4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等线 Light</vt:lpstr>
      <vt:lpstr>微软雅黑</vt:lpstr>
      <vt:lpstr>Arial</vt:lpstr>
      <vt:lpstr>Office 主题​​</vt:lpstr>
      <vt:lpstr>Popular Science Brochure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Popular Science Brochure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Popular Science Brochure</dc:title>
  <dc:creator>郑 纯</dc:creator>
  <cp:lastModifiedBy>郑 纯</cp:lastModifiedBy>
  <cp:revision>1</cp:revision>
  <dcterms:created xsi:type="dcterms:W3CDTF">2021-09-30T07:21:38Z</dcterms:created>
  <dcterms:modified xsi:type="dcterms:W3CDTF">2021-09-30T07:25:44Z</dcterms:modified>
</cp:coreProperties>
</file>