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0C76E-D5C7-4DC4-A068-3BD341624F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8DED7-73B6-47D4-BB5C-BB06069FC8B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Key chain picture</a:t>
            </a:r>
            <a:endParaRPr lang="zh-CN" altLang="en-US" b="1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2021-SZPT-CHINA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>
            <a:grpSpLocks noGrp="1" noChangeAspect="1" noUngrp="1"/>
          </p:cNvGrpSpPr>
          <p:nvPr/>
        </p:nvGrpSpPr>
        <p:grpSpPr>
          <a:xfrm>
            <a:off x="1905000" y="457200"/>
            <a:ext cx="2514600" cy="2870200"/>
            <a:chOff x="1905000" y="457200"/>
            <a:chExt cx="2514600" cy="2870200"/>
          </a:xfrm>
        </p:grpSpPr>
        <p:pic>
          <p:nvPicPr>
            <p:cNvPr id="3" name="图片 2" descr="bphO蛋白"/>
            <p:cNvPicPr>
              <a:picLocks noRot="1" noChangeAspect="1" noMove="1" noResize="1"/>
            </p:cNvPicPr>
            <p:nvPr isPhoto="1"/>
          </p:nvPicPr>
          <p:blipFill>
            <a:blip r:embed="rId1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5000" y="457200"/>
              <a:ext cx="2514600" cy="2514600"/>
            </a:xfrm>
            <a:prstGeom prst="rect">
              <a:avLst/>
            </a:prstGeom>
          </p:spPr>
        </p:pic>
        <p:sp>
          <p:nvSpPr>
            <p:cNvPr id="4" name="矩形 3"/>
            <p:cNvSpPr/>
            <p:nvPr/>
          </p:nvSpPr>
          <p:spPr>
            <a:xfrm>
              <a:off x="1905000" y="2984500"/>
              <a:ext cx="25146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altLang="zh-CN" sz="1600" dirty="0" err="1"/>
                <a:t>bphO</a:t>
              </a:r>
              <a:endParaRPr lang="zh-CN" altLang="en-US" sz="1600" dirty="0"/>
            </a:p>
          </p:txBody>
        </p:sp>
      </p:grpSp>
      <p:grpSp>
        <p:nvGrpSpPr>
          <p:cNvPr id="9" name="组合 8"/>
          <p:cNvGrpSpPr>
            <a:grpSpLocks noGrp="1" noChangeAspect="1" noUngrp="1"/>
          </p:cNvGrpSpPr>
          <p:nvPr/>
        </p:nvGrpSpPr>
        <p:grpSpPr>
          <a:xfrm>
            <a:off x="7772400" y="457200"/>
            <a:ext cx="2514600" cy="2870200"/>
            <a:chOff x="7772400" y="457200"/>
            <a:chExt cx="2514600" cy="2870200"/>
          </a:xfrm>
        </p:grpSpPr>
        <p:pic>
          <p:nvPicPr>
            <p:cNvPr id="7" name="图片 6" descr="Bphs蛋白"/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2400" y="457200"/>
              <a:ext cx="2514600" cy="2514600"/>
            </a:xfrm>
            <a:prstGeom prst="rect">
              <a:avLst/>
            </a:prstGeom>
          </p:spPr>
        </p:pic>
        <p:sp>
          <p:nvSpPr>
            <p:cNvPr id="8" name="矩形 7"/>
            <p:cNvSpPr/>
            <p:nvPr/>
          </p:nvSpPr>
          <p:spPr>
            <a:xfrm>
              <a:off x="7772400" y="2984500"/>
              <a:ext cx="25146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altLang="zh-CN" sz="1600" dirty="0" err="1"/>
                <a:t>Bphs</a:t>
              </a:r>
              <a:endParaRPr lang="zh-CN" altLang="en-US" sz="1600" dirty="0"/>
            </a:p>
          </p:txBody>
        </p:sp>
      </p:grpSp>
      <p:grpSp>
        <p:nvGrpSpPr>
          <p:cNvPr id="13" name="组合 12"/>
          <p:cNvGrpSpPr>
            <a:grpSpLocks noGrp="1" noChangeAspect="1" noUngrp="1"/>
          </p:cNvGrpSpPr>
          <p:nvPr/>
        </p:nvGrpSpPr>
        <p:grpSpPr>
          <a:xfrm>
            <a:off x="1905000" y="3543300"/>
            <a:ext cx="2514600" cy="2870200"/>
            <a:chOff x="1905000" y="3543300"/>
            <a:chExt cx="2514600" cy="2870200"/>
          </a:xfrm>
        </p:grpSpPr>
        <p:pic>
          <p:nvPicPr>
            <p:cNvPr id="11" name="图片 10" descr="FcsR蛋白"/>
            <p:cNvPicPr>
              <a:picLocks noRot="1" noChangeAspect="1" noMove="1" noResize="1"/>
            </p:cNvPicPr>
            <p:nvPr isPhoto="1"/>
          </p:nvPicPr>
          <p:blipFill>
            <a:blip r:embed="rId3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5000" y="3543300"/>
              <a:ext cx="2514600" cy="25146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/>
          </p:nvSpPr>
          <p:spPr>
            <a:xfrm>
              <a:off x="1905000" y="6070600"/>
              <a:ext cx="25146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altLang="zh-CN" sz="1600" dirty="0" err="1"/>
                <a:t>FcsR</a:t>
              </a:r>
              <a:endParaRPr lang="zh-CN" altLang="en-US" sz="1600" dirty="0"/>
            </a:p>
          </p:txBody>
        </p:sp>
      </p:grpSp>
      <p:grpSp>
        <p:nvGrpSpPr>
          <p:cNvPr id="18" name="组合 17"/>
          <p:cNvGrpSpPr>
            <a:grpSpLocks noGrp="1" noChangeAspect="1" noUngrp="1"/>
          </p:cNvGrpSpPr>
          <p:nvPr/>
        </p:nvGrpSpPr>
        <p:grpSpPr>
          <a:xfrm>
            <a:off x="7691437" y="3543300"/>
            <a:ext cx="2595563" cy="2870200"/>
            <a:chOff x="1863725" y="457200"/>
            <a:chExt cx="2595563" cy="2870200"/>
          </a:xfrm>
        </p:grpSpPr>
        <p:pic>
          <p:nvPicPr>
            <p:cNvPr id="19" name="图片 18" descr="小天使"/>
            <p:cNvPicPr>
              <a:picLocks noRot="1" noChangeAspect="1" noMove="1" noResize="1"/>
            </p:cNvPicPr>
            <p:nvPr isPhoto="1"/>
          </p:nvPicPr>
          <p:blipFill>
            <a:blip r:embed="rId4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3725" y="457200"/>
              <a:ext cx="2595563" cy="2514600"/>
            </a:xfrm>
            <a:prstGeom prst="rect">
              <a:avLst/>
            </a:prstGeom>
          </p:spPr>
        </p:pic>
        <p:sp>
          <p:nvSpPr>
            <p:cNvPr id="20" name="矩形 19"/>
            <p:cNvSpPr/>
            <p:nvPr/>
          </p:nvSpPr>
          <p:spPr>
            <a:xfrm>
              <a:off x="1863725" y="2984500"/>
              <a:ext cx="2595563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altLang="zh-CN" sz="1600" dirty="0"/>
                <a:t>Little angel</a:t>
              </a:r>
              <a:endParaRPr lang="zh-CN" altLang="en-US" sz="1600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>
            <a:grpSpLocks noGrp="1" noChangeAspect="1" noUngrp="1"/>
          </p:cNvGrpSpPr>
          <p:nvPr/>
        </p:nvGrpSpPr>
        <p:grpSpPr>
          <a:xfrm>
            <a:off x="1905000" y="457200"/>
            <a:ext cx="2514600" cy="2870200"/>
            <a:chOff x="1905000" y="457200"/>
            <a:chExt cx="2514600" cy="2870200"/>
          </a:xfrm>
        </p:grpSpPr>
        <p:pic>
          <p:nvPicPr>
            <p:cNvPr id="3" name="图片 2" descr="IMM蛋白"/>
            <p:cNvPicPr>
              <a:picLocks noRot="1" noChangeAspect="1" noMove="1" noResize="1"/>
            </p:cNvPicPr>
            <p:nvPr isPhoto="1"/>
          </p:nvPicPr>
          <p:blipFill>
            <a:blip r:embed="rId1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5000" y="457200"/>
              <a:ext cx="2514600" cy="2514600"/>
            </a:xfrm>
            <a:prstGeom prst="rect">
              <a:avLst/>
            </a:prstGeom>
          </p:spPr>
        </p:pic>
        <p:sp>
          <p:nvSpPr>
            <p:cNvPr id="4" name="矩形 3"/>
            <p:cNvSpPr/>
            <p:nvPr/>
          </p:nvSpPr>
          <p:spPr>
            <a:xfrm>
              <a:off x="1905000" y="2984500"/>
              <a:ext cx="25146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altLang="zh-CN" sz="1600" dirty="0"/>
                <a:t>IMM</a:t>
              </a:r>
              <a:endParaRPr lang="zh-CN" altLang="en-US" sz="1600" dirty="0"/>
            </a:p>
          </p:txBody>
        </p:sp>
      </p:grpSp>
      <p:grpSp>
        <p:nvGrpSpPr>
          <p:cNvPr id="9" name="组合 8"/>
          <p:cNvGrpSpPr>
            <a:grpSpLocks noGrp="1" noChangeAspect="1" noUngrp="1"/>
          </p:cNvGrpSpPr>
          <p:nvPr/>
        </p:nvGrpSpPr>
        <p:grpSpPr>
          <a:xfrm>
            <a:off x="7772400" y="457200"/>
            <a:ext cx="2514600" cy="2870200"/>
            <a:chOff x="7772400" y="457200"/>
            <a:chExt cx="2514600" cy="2870200"/>
          </a:xfrm>
        </p:grpSpPr>
        <p:pic>
          <p:nvPicPr>
            <p:cNvPr id="7" name="图片 6" descr="LKD裂解基因"/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2400" y="457200"/>
              <a:ext cx="2514600" cy="2514600"/>
            </a:xfrm>
            <a:prstGeom prst="rect">
              <a:avLst/>
            </a:prstGeom>
          </p:spPr>
        </p:pic>
        <p:sp>
          <p:nvSpPr>
            <p:cNvPr id="8" name="矩形 7"/>
            <p:cNvSpPr/>
            <p:nvPr/>
          </p:nvSpPr>
          <p:spPr>
            <a:xfrm>
              <a:off x="7772400" y="2984500"/>
              <a:ext cx="25146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altLang="zh-CN" sz="1600" dirty="0"/>
                <a:t>LKD lyase gene</a:t>
              </a:r>
              <a:endParaRPr lang="en-US" altLang="zh-CN" sz="1600" dirty="0"/>
            </a:p>
          </p:txBody>
        </p:sp>
      </p:grpSp>
      <p:grpSp>
        <p:nvGrpSpPr>
          <p:cNvPr id="13" name="组合 12"/>
          <p:cNvGrpSpPr>
            <a:grpSpLocks noGrp="1" noChangeAspect="1" noUngrp="1"/>
          </p:cNvGrpSpPr>
          <p:nvPr/>
        </p:nvGrpSpPr>
        <p:grpSpPr>
          <a:xfrm>
            <a:off x="1905000" y="3543300"/>
            <a:ext cx="2514600" cy="2870200"/>
            <a:chOff x="1905000" y="3543300"/>
            <a:chExt cx="2514600" cy="2870200"/>
          </a:xfrm>
        </p:grpSpPr>
        <p:pic>
          <p:nvPicPr>
            <p:cNvPr id="11" name="图片 10" descr="SE蛋白"/>
            <p:cNvPicPr>
              <a:picLocks noRot="1" noChangeAspect="1" noMove="1" noResize="1"/>
            </p:cNvPicPr>
            <p:nvPr isPhoto="1"/>
          </p:nvPicPr>
          <p:blipFill>
            <a:blip r:embed="rId3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5000" y="3543300"/>
              <a:ext cx="2514600" cy="25146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/>
          </p:nvSpPr>
          <p:spPr>
            <a:xfrm>
              <a:off x="1905000" y="6070600"/>
              <a:ext cx="25146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altLang="zh-CN" sz="1600" dirty="0"/>
                <a:t>SE</a:t>
              </a:r>
              <a:endParaRPr lang="zh-CN" altLang="en-US" sz="1600" dirty="0"/>
            </a:p>
          </p:txBody>
        </p:sp>
      </p:grpSp>
      <p:grpSp>
        <p:nvGrpSpPr>
          <p:cNvPr id="17" name="组合 16"/>
          <p:cNvGrpSpPr>
            <a:grpSpLocks noGrp="1" noChangeAspect="1" noUngrp="1"/>
          </p:cNvGrpSpPr>
          <p:nvPr/>
        </p:nvGrpSpPr>
        <p:grpSpPr>
          <a:xfrm>
            <a:off x="7772400" y="3543300"/>
            <a:ext cx="2514600" cy="2870200"/>
            <a:chOff x="7772400" y="3543300"/>
            <a:chExt cx="2514600" cy="2870200"/>
          </a:xfrm>
        </p:grpSpPr>
        <p:pic>
          <p:nvPicPr>
            <p:cNvPr id="15" name="图片 14" descr="花"/>
            <p:cNvPicPr>
              <a:picLocks noRot="1" noChangeAspect="1" noMove="1" noResize="1"/>
            </p:cNvPicPr>
            <p:nvPr isPhoto="1"/>
          </p:nvPicPr>
          <p:blipFill>
            <a:blip r:embed="rId4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2400" y="3543300"/>
              <a:ext cx="2514600" cy="2514600"/>
            </a:xfrm>
            <a:prstGeom prst="rect">
              <a:avLst/>
            </a:prstGeom>
          </p:spPr>
        </p:pic>
        <p:sp>
          <p:nvSpPr>
            <p:cNvPr id="16" name="矩形 15"/>
            <p:cNvSpPr/>
            <p:nvPr/>
          </p:nvSpPr>
          <p:spPr>
            <a:xfrm>
              <a:off x="7772400" y="6070600"/>
              <a:ext cx="25146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altLang="zh-CN" sz="1600" dirty="0"/>
                <a:t>2021-SZPT-CHINA LOGO</a:t>
              </a:r>
              <a:endParaRPr lang="zh-CN" altLang="en-US" sz="1600"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>
            <a:grpSpLocks noGrp="1" noChangeAspect="1" noUngrp="1"/>
          </p:cNvGrpSpPr>
          <p:nvPr/>
        </p:nvGrpSpPr>
        <p:grpSpPr>
          <a:xfrm>
            <a:off x="2181225" y="457200"/>
            <a:ext cx="1960563" cy="2870200"/>
            <a:chOff x="2181225" y="457200"/>
            <a:chExt cx="1960563" cy="2870200"/>
          </a:xfrm>
        </p:grpSpPr>
        <p:pic>
          <p:nvPicPr>
            <p:cNvPr id="3" name="图片 2" descr="绿脓杆菌"/>
            <p:cNvPicPr>
              <a:picLocks noRot="1" noChangeAspect="1" noMove="1" noResize="1"/>
            </p:cNvPicPr>
            <p:nvPr isPhoto="1"/>
          </p:nvPicPr>
          <p:blipFill>
            <a:blip r:embed="rId1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1225" y="457200"/>
              <a:ext cx="1960563" cy="2514600"/>
            </a:xfrm>
            <a:prstGeom prst="rect">
              <a:avLst/>
            </a:prstGeom>
          </p:spPr>
        </p:pic>
        <p:sp>
          <p:nvSpPr>
            <p:cNvPr id="4" name="矩形 3"/>
            <p:cNvSpPr/>
            <p:nvPr/>
          </p:nvSpPr>
          <p:spPr>
            <a:xfrm>
              <a:off x="2181225" y="2984500"/>
              <a:ext cx="1960563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 fontScale="70000" lnSpcReduction="20000"/>
            </a:bodyPr>
            <a:lstStyle/>
            <a:p>
              <a:pPr algn="ctr"/>
              <a:r>
                <a:rPr lang="en-US" altLang="zh-CN" sz="1800" kern="100" dirty="0">
                  <a:effectLst/>
                  <a:latin typeface="+mj-ea"/>
                  <a:ea typeface="+mj-ea"/>
                </a:rPr>
                <a:t>Pseudomonas aeruginosa</a:t>
              </a:r>
              <a:endParaRPr lang="zh-CN" altLang="en-US" sz="1600" dirty="0">
                <a:latin typeface="+mj-ea"/>
                <a:ea typeface="+mj-ea"/>
              </a:endParaRPr>
            </a:p>
          </p:txBody>
        </p:sp>
      </p:grpSp>
      <p:grpSp>
        <p:nvGrpSpPr>
          <p:cNvPr id="9" name="组合 8"/>
          <p:cNvGrpSpPr>
            <a:grpSpLocks noGrp="1" noChangeAspect="1" noUngrp="1"/>
          </p:cNvGrpSpPr>
          <p:nvPr/>
        </p:nvGrpSpPr>
        <p:grpSpPr>
          <a:xfrm>
            <a:off x="7572375" y="444500"/>
            <a:ext cx="2730500" cy="2641383"/>
            <a:chOff x="7545388" y="457200"/>
            <a:chExt cx="2967037" cy="2870200"/>
          </a:xfrm>
        </p:grpSpPr>
        <p:pic>
          <p:nvPicPr>
            <p:cNvPr id="7" name="图片 6" descr="没受伤的皮肤细胞"/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5388" y="457200"/>
              <a:ext cx="2967037" cy="2514600"/>
            </a:xfrm>
            <a:prstGeom prst="rect">
              <a:avLst/>
            </a:prstGeom>
          </p:spPr>
        </p:pic>
        <p:sp>
          <p:nvSpPr>
            <p:cNvPr id="8" name="矩形 7"/>
            <p:cNvSpPr/>
            <p:nvPr/>
          </p:nvSpPr>
          <p:spPr>
            <a:xfrm>
              <a:off x="7545388" y="2984500"/>
              <a:ext cx="2967037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 lnSpcReduction="10000"/>
            </a:bodyPr>
            <a:lstStyle/>
            <a:p>
              <a:pPr algn="ctr"/>
              <a:r>
                <a:rPr lang="en-US" altLang="zh-CN" sz="1600" dirty="0"/>
                <a:t>Skin cells</a:t>
              </a:r>
              <a:endParaRPr lang="zh-CN" altLang="en-US" sz="1600" dirty="0"/>
            </a:p>
          </p:txBody>
        </p:sp>
      </p:grpSp>
      <p:grpSp>
        <p:nvGrpSpPr>
          <p:cNvPr id="13" name="组合 12"/>
          <p:cNvGrpSpPr>
            <a:grpSpLocks noGrp="1" noChangeAspect="1" noUngrp="1"/>
          </p:cNvGrpSpPr>
          <p:nvPr/>
        </p:nvGrpSpPr>
        <p:grpSpPr>
          <a:xfrm>
            <a:off x="2128838" y="3543300"/>
            <a:ext cx="2066925" cy="2870200"/>
            <a:chOff x="2128838" y="3543300"/>
            <a:chExt cx="2066925" cy="2870200"/>
          </a:xfrm>
        </p:grpSpPr>
        <p:pic>
          <p:nvPicPr>
            <p:cNvPr id="11" name="图片 10" descr="木醋杆菌"/>
            <p:cNvPicPr>
              <a:picLocks noRot="1" noChangeAspect="1" noMove="1" noResize="1"/>
            </p:cNvPicPr>
            <p:nvPr isPhoto="1"/>
          </p:nvPicPr>
          <p:blipFill>
            <a:blip r:embed="rId3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8838" y="3543300"/>
              <a:ext cx="2066925" cy="2514600"/>
            </a:xfrm>
            <a:prstGeom prst="rect">
              <a:avLst/>
            </a:prstGeom>
          </p:spPr>
        </p:pic>
        <p:sp>
          <p:nvSpPr>
            <p:cNvPr id="12" name="矩形 11"/>
            <p:cNvSpPr/>
            <p:nvPr/>
          </p:nvSpPr>
          <p:spPr>
            <a:xfrm>
              <a:off x="2128838" y="6070600"/>
              <a:ext cx="2066925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 fontScale="85000" lnSpcReduction="10000"/>
            </a:bodyPr>
            <a:lstStyle/>
            <a:p>
              <a:pPr algn="ctr"/>
              <a:r>
                <a:rPr lang="en-US" altLang="zh-CN" sz="1800" kern="100" dirty="0">
                  <a:effectLst/>
                  <a:latin typeface="+mn-ea"/>
                </a:rPr>
                <a:t>Acetobacter </a:t>
              </a:r>
              <a:r>
                <a:rPr lang="en-US" altLang="zh-CN" sz="1800" kern="100" dirty="0" err="1">
                  <a:effectLst/>
                  <a:latin typeface="+mn-ea"/>
                </a:rPr>
                <a:t>xylinum</a:t>
              </a:r>
              <a:endParaRPr lang="zh-CN" altLang="en-US" sz="1600" dirty="0">
                <a:latin typeface="+mn-ea"/>
              </a:endParaRPr>
            </a:p>
          </p:txBody>
        </p:sp>
      </p:grpSp>
      <p:grpSp>
        <p:nvGrpSpPr>
          <p:cNvPr id="17" name="组合 16"/>
          <p:cNvGrpSpPr>
            <a:grpSpLocks noGrp="1" noChangeAspect="1" noUngrp="1"/>
          </p:cNvGrpSpPr>
          <p:nvPr/>
        </p:nvGrpSpPr>
        <p:grpSpPr>
          <a:xfrm>
            <a:off x="7451090" y="2989285"/>
            <a:ext cx="3257550" cy="3424215"/>
            <a:chOff x="7664450" y="3543300"/>
            <a:chExt cx="2730500" cy="2870200"/>
          </a:xfrm>
        </p:grpSpPr>
        <p:pic>
          <p:nvPicPr>
            <p:cNvPr id="15" name="图片 14" descr="受伤的皮肤细胞"/>
            <p:cNvPicPr>
              <a:picLocks noRot="1" noChangeAspect="1" noMove="1" noResize="1"/>
            </p:cNvPicPr>
            <p:nvPr isPhoto="1"/>
          </p:nvPicPr>
          <p:blipFill>
            <a:blip r:embed="rId4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64450" y="3543300"/>
              <a:ext cx="2730500" cy="2514600"/>
            </a:xfrm>
            <a:prstGeom prst="rect">
              <a:avLst/>
            </a:prstGeom>
          </p:spPr>
        </p:pic>
        <p:sp>
          <p:nvSpPr>
            <p:cNvPr id="16" name="矩形 15"/>
            <p:cNvSpPr/>
            <p:nvPr/>
          </p:nvSpPr>
          <p:spPr>
            <a:xfrm>
              <a:off x="7664450" y="6070600"/>
              <a:ext cx="27305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altLang="zh-CN" sz="1600" dirty="0"/>
                <a:t>Damaged skin cells</a:t>
              </a:r>
              <a:endParaRPr lang="zh-CN" altLang="en-US" sz="1600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徽章</Template>
  <TotalTime>0</TotalTime>
  <Words>164</Words>
  <Application>WPS 演示</Application>
  <PresentationFormat>宽屏</PresentationFormat>
  <Paragraphs>28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等线 Light</vt:lpstr>
      <vt:lpstr>等线</vt:lpstr>
      <vt:lpstr>微软雅黑</vt:lpstr>
      <vt:lpstr>Arial Unicode MS</vt:lpstr>
      <vt:lpstr>Calibri</vt:lpstr>
      <vt:lpstr>Office 主题​​</vt:lpstr>
      <vt:lpstr>Key chain picture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chain picture</dc:title>
  <dc:creator>郑 纯</dc:creator>
  <cp:lastModifiedBy>H</cp:lastModifiedBy>
  <cp:revision>2</cp:revision>
  <dcterms:created xsi:type="dcterms:W3CDTF">2021-08-23T07:49:00Z</dcterms:created>
  <dcterms:modified xsi:type="dcterms:W3CDTF">2021-10-21T16:53:10Z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FB02D354AE0F4C92AFB878F38283539B</vt:lpwstr>
  </property>
  <property fmtid="{D5CDD505-2E9C-101B-9397-08002B2CF9AE}" pid="3" name="KSOProductBuildVer">
    <vt:lpwstr>2052-11.1.0.10938</vt:lpwstr>
  </property>
</Properties>
</file>