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5" r:id="rId6"/>
    <p:sldMasterId id="214748368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Lst>
  <p:sldSz cy="5143500" cx="9144000"/>
  <p:notesSz cx="6858000" cy="9144000"/>
  <p:embeddedFontLst>
    <p:embeddedFont>
      <p:font typeface="Overpass Black"/>
      <p:bold r:id="rId44"/>
      <p:boldItalic r:id="rId45"/>
    </p:embeddedFont>
    <p:embeddedFont>
      <p:font typeface="Fira Sans Extra Condensed Medium"/>
      <p:regular r:id="rId46"/>
      <p:bold r:id="rId47"/>
      <p:italic r:id="rId48"/>
      <p:boldItalic r:id="rId49"/>
    </p:embeddedFont>
    <p:embeddedFont>
      <p:font typeface="Open Sans SemiBold"/>
      <p:regular r:id="rId50"/>
      <p:bold r:id="rId51"/>
      <p:italic r:id="rId52"/>
      <p:boldItalic r:id="rId53"/>
    </p:embeddedFont>
    <p:embeddedFont>
      <p:font typeface="Josefin Sans"/>
      <p:regular r:id="rId54"/>
      <p:bold r:id="rId55"/>
      <p:italic r:id="rId56"/>
      <p:boldItalic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2" roundtripDataSignature="AMtx7mjqWOWNT+clvgnfZ+Gj/8FUAR9w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16E27CF-32AA-4310-A04D-DA6189771925}">
  <a:tblStyle styleId="{516E27CF-32AA-4310-A04D-DA618977192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font" Target="fonts/OverpassBlack-bold.fntdata"/><Relationship Id="rId43" Type="http://schemas.openxmlformats.org/officeDocument/2006/relationships/slide" Target="slides/slide35.xml"/><Relationship Id="rId46" Type="http://schemas.openxmlformats.org/officeDocument/2006/relationships/font" Target="fonts/FiraSansExtraCondensedMedium-regular.fntdata"/><Relationship Id="rId45" Type="http://schemas.openxmlformats.org/officeDocument/2006/relationships/font" Target="fonts/OverpassBlack-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FiraSansExtraCondensedMedium-italic.fntdata"/><Relationship Id="rId47" Type="http://schemas.openxmlformats.org/officeDocument/2006/relationships/font" Target="fonts/FiraSansExtraCondensedMedium-bold.fntdata"/><Relationship Id="rId49" Type="http://schemas.openxmlformats.org/officeDocument/2006/relationships/font" Target="fonts/FiraSansExtraCondensedMedium-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customschemas.google.com/relationships/presentationmetadata" Target="metadata"/><Relationship Id="rId61" Type="http://schemas.openxmlformats.org/officeDocument/2006/relationships/font" Target="fonts/OpenSans-bold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OpenSans-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OpenSansSemiBold-bold.fntdata"/><Relationship Id="rId50" Type="http://schemas.openxmlformats.org/officeDocument/2006/relationships/font" Target="fonts/OpenSansSemiBold-regular.fntdata"/><Relationship Id="rId53" Type="http://schemas.openxmlformats.org/officeDocument/2006/relationships/font" Target="fonts/OpenSansSemiBold-boldItalic.fntdata"/><Relationship Id="rId52" Type="http://schemas.openxmlformats.org/officeDocument/2006/relationships/font" Target="fonts/OpenSansSemiBold-italic.fntdata"/><Relationship Id="rId11" Type="http://schemas.openxmlformats.org/officeDocument/2006/relationships/slide" Target="slides/slide3.xml"/><Relationship Id="rId55" Type="http://schemas.openxmlformats.org/officeDocument/2006/relationships/font" Target="fonts/JosefinSans-bold.fntdata"/><Relationship Id="rId10" Type="http://schemas.openxmlformats.org/officeDocument/2006/relationships/slide" Target="slides/slide2.xml"/><Relationship Id="rId54" Type="http://schemas.openxmlformats.org/officeDocument/2006/relationships/font" Target="fonts/JosefinSans-regular.fntdata"/><Relationship Id="rId13" Type="http://schemas.openxmlformats.org/officeDocument/2006/relationships/slide" Target="slides/slide5.xml"/><Relationship Id="rId57" Type="http://schemas.openxmlformats.org/officeDocument/2006/relationships/font" Target="fonts/JosefinSans-boldItalic.fntdata"/><Relationship Id="rId12" Type="http://schemas.openxmlformats.org/officeDocument/2006/relationships/slide" Target="slides/slide4.xml"/><Relationship Id="rId56" Type="http://schemas.openxmlformats.org/officeDocument/2006/relationships/font" Target="fonts/JosefinSans-italic.fntdata"/><Relationship Id="rId15" Type="http://schemas.openxmlformats.org/officeDocument/2006/relationships/slide" Target="slides/slide7.xml"/><Relationship Id="rId59" Type="http://schemas.openxmlformats.org/officeDocument/2006/relationships/font" Target="fonts/OpenSans-bold.fntdata"/><Relationship Id="rId14" Type="http://schemas.openxmlformats.org/officeDocument/2006/relationships/slide" Target="slides/slide6.xml"/><Relationship Id="rId58" Type="http://schemas.openxmlformats.org/officeDocument/2006/relationships/font" Target="fonts/OpenSans-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missieregistratie.nl/erpubliek/erpub/weergave/grafiek.aspx"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3" name="Shape 2543"/>
        <p:cNvGrpSpPr/>
        <p:nvPr/>
      </p:nvGrpSpPr>
      <p:grpSpPr>
        <a:xfrm>
          <a:off x="0" y="0"/>
          <a:ext cx="0" cy="0"/>
          <a:chOff x="0" y="0"/>
          <a:chExt cx="0" cy="0"/>
        </a:xfrm>
      </p:grpSpPr>
      <p:sp>
        <p:nvSpPr>
          <p:cNvPr id="2544" name="Google Shape;254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5" name="Google Shape;25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5" name="Shape 2605"/>
        <p:cNvGrpSpPr/>
        <p:nvPr/>
      </p:nvGrpSpPr>
      <p:grpSpPr>
        <a:xfrm>
          <a:off x="0" y="0"/>
          <a:ext cx="0" cy="0"/>
          <a:chOff x="0" y="0"/>
          <a:chExt cx="0" cy="0"/>
        </a:xfrm>
      </p:grpSpPr>
      <p:sp>
        <p:nvSpPr>
          <p:cNvPr id="2606" name="Google Shape;26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7" name="Google Shape;26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1" name="Shape 2611"/>
        <p:cNvGrpSpPr/>
        <p:nvPr/>
      </p:nvGrpSpPr>
      <p:grpSpPr>
        <a:xfrm>
          <a:off x="0" y="0"/>
          <a:ext cx="0" cy="0"/>
          <a:chOff x="0" y="0"/>
          <a:chExt cx="0" cy="0"/>
        </a:xfrm>
      </p:grpSpPr>
      <p:sp>
        <p:nvSpPr>
          <p:cNvPr id="2612" name="Google Shape;2612;gee08cbcac6_0_106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3" name="Google Shape;2613;gee08cbcac6_0_106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gee08cbcac6_0_128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0" name="Google Shape;2620;gee08cbcac6_0_128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NL">
                <a:solidFill>
                  <a:schemeClr val="dk1"/>
                </a:solidFill>
                <a:latin typeface="Calibri"/>
                <a:ea typeface="Calibri"/>
                <a:cs typeface="Calibri"/>
                <a:sym typeface="Calibri"/>
              </a:rPr>
              <a:t>[2]</a:t>
            </a:r>
            <a:r>
              <a:rPr lang="nl-NL">
                <a:solidFill>
                  <a:schemeClr val="dk1"/>
                </a:solidFill>
              </a:rPr>
              <a:t> </a:t>
            </a:r>
            <a:r>
              <a:rPr lang="nl-NL">
                <a:solidFill>
                  <a:srgbClr val="434343"/>
                </a:solidFill>
                <a:latin typeface="Calibri"/>
                <a:ea typeface="Calibri"/>
                <a:cs typeface="Calibri"/>
                <a:sym typeface="Calibri"/>
              </a:rPr>
              <a:t>European Environment Agency, “Ammonia (NH3) emissions — European Environment Agency,” 04-Sep-2015. [Online]. Available: https://www.eea.europa.eu/data-and-maps/indicators/eea-32-ammonia-nh3-emissions-1. [Accessed: 29-Aug-2021].</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4" name="Shape 2634"/>
        <p:cNvGrpSpPr/>
        <p:nvPr/>
      </p:nvGrpSpPr>
      <p:grpSpPr>
        <a:xfrm>
          <a:off x="0" y="0"/>
          <a:ext cx="0" cy="0"/>
          <a:chOff x="0" y="0"/>
          <a:chExt cx="0" cy="0"/>
        </a:xfrm>
      </p:grpSpPr>
      <p:sp>
        <p:nvSpPr>
          <p:cNvPr id="2635" name="Google Shape;2635;gee08cbcac6_0_19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6" name="Google Shape;2636;gee08cbcac6_0_19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NL">
                <a:solidFill>
                  <a:schemeClr val="dk1"/>
                </a:solidFill>
                <a:latin typeface="Calibri"/>
                <a:ea typeface="Calibri"/>
                <a:cs typeface="Calibri"/>
                <a:sym typeface="Calibri"/>
              </a:rPr>
              <a:t>[2]</a:t>
            </a:r>
            <a:r>
              <a:rPr lang="nl-NL">
                <a:solidFill>
                  <a:schemeClr val="dk1"/>
                </a:solidFill>
              </a:rPr>
              <a:t> </a:t>
            </a:r>
            <a:r>
              <a:rPr lang="nl-NL">
                <a:solidFill>
                  <a:srgbClr val="434343"/>
                </a:solidFill>
                <a:latin typeface="Calibri"/>
                <a:ea typeface="Calibri"/>
                <a:cs typeface="Calibri"/>
                <a:sym typeface="Calibri"/>
              </a:rPr>
              <a:t>European Environment Agency, “Ammonia (NH3) emissions — European Environment Agency,” 04-Sep-2015. [Online]. Available: https://www.eea.europa.eu/data-and-maps/indicators/eea-32-ammonia-nh3-emissions-1. [Accessed: 29-Aug-2021].</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0" name="Shape 2650"/>
        <p:cNvGrpSpPr/>
        <p:nvPr/>
      </p:nvGrpSpPr>
      <p:grpSpPr>
        <a:xfrm>
          <a:off x="0" y="0"/>
          <a:ext cx="0" cy="0"/>
          <a:chOff x="0" y="0"/>
          <a:chExt cx="0" cy="0"/>
        </a:xfrm>
      </p:grpSpPr>
      <p:sp>
        <p:nvSpPr>
          <p:cNvPr id="2651" name="Google Shape;2651;gee08cbcac6_0_17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2" name="Google Shape;2652;gee08cbcac6_0_17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NL"/>
              <a:t>[3] numbers taken from emmissieregistratie.nl, </a:t>
            </a:r>
            <a:r>
              <a:rPr lang="nl-NL" u="sng">
                <a:solidFill>
                  <a:schemeClr val="hlink"/>
                </a:solidFill>
                <a:hlinkClick r:id="rId2"/>
              </a:rPr>
              <a:t>http://www.emissieregistratie.nl/erpubliek/erpub/weergave/grafiek.aspx</a:t>
            </a:r>
            <a:r>
              <a:rPr lang="nl-NL"/>
              <a:t>, → for ammonia emissions to air, both the national total and the emissions originating from agriculture. Accessed 28/8/2021</a:t>
            </a:r>
            <a:endParaRPr sz="1400">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9" name="Shape 2659"/>
        <p:cNvGrpSpPr/>
        <p:nvPr/>
      </p:nvGrpSpPr>
      <p:grpSpPr>
        <a:xfrm>
          <a:off x="0" y="0"/>
          <a:ext cx="0" cy="0"/>
          <a:chOff x="0" y="0"/>
          <a:chExt cx="0" cy="0"/>
        </a:xfrm>
      </p:grpSpPr>
      <p:sp>
        <p:nvSpPr>
          <p:cNvPr id="2660" name="Google Shape;2660;gee08cbcac6_0_21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1" name="Google Shape;2661;gee08cbcac6_0_21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NL"/>
              <a:t>[4] </a:t>
            </a:r>
            <a:r>
              <a:rPr lang="nl-NL">
                <a:solidFill>
                  <a:schemeClr val="dk1"/>
                </a:solidFill>
                <a:latin typeface="Calibri"/>
                <a:ea typeface="Calibri"/>
                <a:cs typeface="Calibri"/>
                <a:sym typeface="Calibri"/>
              </a:rPr>
              <a:t>Rijkswaterstaat Ministerie van Infrastructuur en Waterstaat, “NEC-stoffen - Kenniscentrum InfoMil.” [Online]. Available: https://www.infomil.nl/onderwerpen/lucht-water/lucht/nec-stoffen/. [Accessed: 29-Aug-2021].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7" name="Shape 2667"/>
        <p:cNvGrpSpPr/>
        <p:nvPr/>
      </p:nvGrpSpPr>
      <p:grpSpPr>
        <a:xfrm>
          <a:off x="0" y="0"/>
          <a:ext cx="0" cy="0"/>
          <a:chOff x="0" y="0"/>
          <a:chExt cx="0" cy="0"/>
        </a:xfrm>
      </p:grpSpPr>
      <p:sp>
        <p:nvSpPr>
          <p:cNvPr id="2668" name="Google Shape;2668;gee08cbcac6_0_256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9" name="Google Shape;2669;gee08cbcac6_0_256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NL"/>
              <a:t>[5] </a:t>
            </a:r>
            <a:r>
              <a:rPr lang="nl-NL">
                <a:solidFill>
                  <a:schemeClr val="dk1"/>
                </a:solidFill>
              </a:rPr>
              <a:t>Dolman, Mark, Gerben Jukema, and Pascal Ramaekers. 2019. “De Nederlandse Landbouwexport 2018 in Breder Perspectief.” </a:t>
            </a:r>
            <a:r>
              <a:rPr i="1" lang="nl-NL">
                <a:solidFill>
                  <a:schemeClr val="dk1"/>
                </a:solidFill>
              </a:rPr>
              <a:t>Wageningen Economic Research</a:t>
            </a:r>
            <a:r>
              <a:rPr lang="nl-NL">
                <a:solidFill>
                  <a:schemeClr val="dk1"/>
                </a:solidFill>
              </a:rPr>
              <a:t>. https://doi.org/10.18174/468099 (September 23, 2021).</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6" name="Shape 2676"/>
        <p:cNvGrpSpPr/>
        <p:nvPr/>
      </p:nvGrpSpPr>
      <p:grpSpPr>
        <a:xfrm>
          <a:off x="0" y="0"/>
          <a:ext cx="0" cy="0"/>
          <a:chOff x="0" y="0"/>
          <a:chExt cx="0" cy="0"/>
        </a:xfrm>
      </p:grpSpPr>
      <p:sp>
        <p:nvSpPr>
          <p:cNvPr id="2677" name="Google Shape;2677;gf25e9ec103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78" name="Google Shape;2678;gf25e9ec10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1" name="Shape 2681"/>
        <p:cNvGrpSpPr/>
        <p:nvPr/>
      </p:nvGrpSpPr>
      <p:grpSpPr>
        <a:xfrm>
          <a:off x="0" y="0"/>
          <a:ext cx="0" cy="0"/>
          <a:chOff x="0" y="0"/>
          <a:chExt cx="0" cy="0"/>
        </a:xfrm>
      </p:grpSpPr>
      <p:sp>
        <p:nvSpPr>
          <p:cNvPr id="2682" name="Google Shape;2682;gee08cbcac6_0_298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3" name="Google Shape;2683;gee08cbcac6_0_29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7" name="Shape 2687"/>
        <p:cNvGrpSpPr/>
        <p:nvPr/>
      </p:nvGrpSpPr>
      <p:grpSpPr>
        <a:xfrm>
          <a:off x="0" y="0"/>
          <a:ext cx="0" cy="0"/>
          <a:chOff x="0" y="0"/>
          <a:chExt cx="0" cy="0"/>
        </a:xfrm>
      </p:grpSpPr>
      <p:sp>
        <p:nvSpPr>
          <p:cNvPr id="2688" name="Google Shape;268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9" name="Google Shape;268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2" name="Shape 2552"/>
        <p:cNvGrpSpPr/>
        <p:nvPr/>
      </p:nvGrpSpPr>
      <p:grpSpPr>
        <a:xfrm>
          <a:off x="0" y="0"/>
          <a:ext cx="0" cy="0"/>
          <a:chOff x="0" y="0"/>
          <a:chExt cx="0" cy="0"/>
        </a:xfrm>
      </p:grpSpPr>
      <p:sp>
        <p:nvSpPr>
          <p:cNvPr id="2553" name="Google Shape;2553;gf25e9ec103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54" name="Google Shape;2554;gf25e9ec10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7" name="Shape 2717"/>
        <p:cNvGrpSpPr/>
        <p:nvPr/>
      </p:nvGrpSpPr>
      <p:grpSpPr>
        <a:xfrm>
          <a:off x="0" y="0"/>
          <a:ext cx="0" cy="0"/>
          <a:chOff x="0" y="0"/>
          <a:chExt cx="0" cy="0"/>
        </a:xfrm>
      </p:grpSpPr>
      <p:sp>
        <p:nvSpPr>
          <p:cNvPr id="2718" name="Google Shape;271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9" name="Google Shape;27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4" name="Shape 2744"/>
        <p:cNvGrpSpPr/>
        <p:nvPr/>
      </p:nvGrpSpPr>
      <p:grpSpPr>
        <a:xfrm>
          <a:off x="0" y="0"/>
          <a:ext cx="0" cy="0"/>
          <a:chOff x="0" y="0"/>
          <a:chExt cx="0" cy="0"/>
        </a:xfrm>
      </p:grpSpPr>
      <p:sp>
        <p:nvSpPr>
          <p:cNvPr id="2745" name="Google Shape;2745;gee08cbcac6_0_34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6" name="Google Shape;2746;gee08cbcac6_0_34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gee08cbcac6_0_36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7" name="Google Shape;2757;gee08cbcac6_0_36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2" name="Shape 2762"/>
        <p:cNvGrpSpPr/>
        <p:nvPr/>
      </p:nvGrpSpPr>
      <p:grpSpPr>
        <a:xfrm>
          <a:off x="0" y="0"/>
          <a:ext cx="0" cy="0"/>
          <a:chOff x="0" y="0"/>
          <a:chExt cx="0" cy="0"/>
        </a:xfrm>
      </p:grpSpPr>
      <p:sp>
        <p:nvSpPr>
          <p:cNvPr id="2763" name="Google Shape;276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4" name="Google Shape;276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9" name="Shape 2769"/>
        <p:cNvGrpSpPr/>
        <p:nvPr/>
      </p:nvGrpSpPr>
      <p:grpSpPr>
        <a:xfrm>
          <a:off x="0" y="0"/>
          <a:ext cx="0" cy="0"/>
          <a:chOff x="0" y="0"/>
          <a:chExt cx="0" cy="0"/>
        </a:xfrm>
      </p:grpSpPr>
      <p:sp>
        <p:nvSpPr>
          <p:cNvPr id="2770" name="Google Shape;2770;gf25e9ec103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1" name="Google Shape;2771;gf25e9ec10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5" name="Shape 2775"/>
        <p:cNvGrpSpPr/>
        <p:nvPr/>
      </p:nvGrpSpPr>
      <p:grpSpPr>
        <a:xfrm>
          <a:off x="0" y="0"/>
          <a:ext cx="0" cy="0"/>
          <a:chOff x="0" y="0"/>
          <a:chExt cx="0" cy="0"/>
        </a:xfrm>
      </p:grpSpPr>
      <p:sp>
        <p:nvSpPr>
          <p:cNvPr id="2776" name="Google Shape;2776;gee08cbcac6_0_36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7" name="Google Shape;2777;gee08cbcac6_0_36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1" name="Shape 2781"/>
        <p:cNvGrpSpPr/>
        <p:nvPr/>
      </p:nvGrpSpPr>
      <p:grpSpPr>
        <a:xfrm>
          <a:off x="0" y="0"/>
          <a:ext cx="0" cy="0"/>
          <a:chOff x="0" y="0"/>
          <a:chExt cx="0" cy="0"/>
        </a:xfrm>
      </p:grpSpPr>
      <p:sp>
        <p:nvSpPr>
          <p:cNvPr id="2782" name="Google Shape;2782;gee08cbcac6_0_36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3" name="Google Shape;2783;gee08cbcac6_0_36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6" name="Shape 2786"/>
        <p:cNvGrpSpPr/>
        <p:nvPr/>
      </p:nvGrpSpPr>
      <p:grpSpPr>
        <a:xfrm>
          <a:off x="0" y="0"/>
          <a:ext cx="0" cy="0"/>
          <a:chOff x="0" y="0"/>
          <a:chExt cx="0" cy="0"/>
        </a:xfrm>
      </p:grpSpPr>
      <p:sp>
        <p:nvSpPr>
          <p:cNvPr id="2787" name="Google Shape;2787;gf260e86108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8" name="Google Shape;2788;gf260e8610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1" name="Shape 2791"/>
        <p:cNvGrpSpPr/>
        <p:nvPr/>
      </p:nvGrpSpPr>
      <p:grpSpPr>
        <a:xfrm>
          <a:off x="0" y="0"/>
          <a:ext cx="0" cy="0"/>
          <a:chOff x="0" y="0"/>
          <a:chExt cx="0" cy="0"/>
        </a:xfrm>
      </p:grpSpPr>
      <p:sp>
        <p:nvSpPr>
          <p:cNvPr id="2792" name="Google Shape;2792;gf260e8610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93" name="Google Shape;2793;gf260e861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6" name="Shape 2796"/>
        <p:cNvGrpSpPr/>
        <p:nvPr/>
      </p:nvGrpSpPr>
      <p:grpSpPr>
        <a:xfrm>
          <a:off x="0" y="0"/>
          <a:ext cx="0" cy="0"/>
          <a:chOff x="0" y="0"/>
          <a:chExt cx="0" cy="0"/>
        </a:xfrm>
      </p:grpSpPr>
      <p:sp>
        <p:nvSpPr>
          <p:cNvPr id="2797" name="Google Shape;2797;gee08cbcac6_0_362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98" name="Google Shape;2798;gee08cbcac6_0_36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9" name="Shape 2559"/>
        <p:cNvGrpSpPr/>
        <p:nvPr/>
      </p:nvGrpSpPr>
      <p:grpSpPr>
        <a:xfrm>
          <a:off x="0" y="0"/>
          <a:ext cx="0" cy="0"/>
          <a:chOff x="0" y="0"/>
          <a:chExt cx="0" cy="0"/>
        </a:xfrm>
      </p:grpSpPr>
      <p:sp>
        <p:nvSpPr>
          <p:cNvPr id="2560" name="Google Shape;2560;gf25e9ec10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1" name="Google Shape;2561;gf25e9ec1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1" name="Shape 2801"/>
        <p:cNvGrpSpPr/>
        <p:nvPr/>
      </p:nvGrpSpPr>
      <p:grpSpPr>
        <a:xfrm>
          <a:off x="0" y="0"/>
          <a:ext cx="0" cy="0"/>
          <a:chOff x="0" y="0"/>
          <a:chExt cx="0" cy="0"/>
        </a:xfrm>
      </p:grpSpPr>
      <p:sp>
        <p:nvSpPr>
          <p:cNvPr id="2802" name="Google Shape;2802;gee08cbcac6_0_363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3" name="Google Shape;2803;gee08cbcac6_0_36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7" name="Shape 2807"/>
        <p:cNvGrpSpPr/>
        <p:nvPr/>
      </p:nvGrpSpPr>
      <p:grpSpPr>
        <a:xfrm>
          <a:off x="0" y="0"/>
          <a:ext cx="0" cy="0"/>
          <a:chOff x="0" y="0"/>
          <a:chExt cx="0" cy="0"/>
        </a:xfrm>
      </p:grpSpPr>
      <p:sp>
        <p:nvSpPr>
          <p:cNvPr id="2808" name="Google Shape;2808;gee08cbcac6_0_362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9" name="Google Shape;2809;gee08cbcac6_0_36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3" name="Shape 2813"/>
        <p:cNvGrpSpPr/>
        <p:nvPr/>
      </p:nvGrpSpPr>
      <p:grpSpPr>
        <a:xfrm>
          <a:off x="0" y="0"/>
          <a:ext cx="0" cy="0"/>
          <a:chOff x="0" y="0"/>
          <a:chExt cx="0" cy="0"/>
        </a:xfrm>
      </p:grpSpPr>
      <p:sp>
        <p:nvSpPr>
          <p:cNvPr id="2814" name="Google Shape;2814;gee08cbcac6_0_362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15" name="Google Shape;2815;gee08cbcac6_0_36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9" name="Shape 2819"/>
        <p:cNvGrpSpPr/>
        <p:nvPr/>
      </p:nvGrpSpPr>
      <p:grpSpPr>
        <a:xfrm>
          <a:off x="0" y="0"/>
          <a:ext cx="0" cy="0"/>
          <a:chOff x="0" y="0"/>
          <a:chExt cx="0" cy="0"/>
        </a:xfrm>
      </p:grpSpPr>
      <p:sp>
        <p:nvSpPr>
          <p:cNvPr id="2820" name="Google Shape;2820;gee08cbcac6_0_36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21" name="Google Shape;2821;gee08cbcac6_0_36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5" name="Shape 2825"/>
        <p:cNvGrpSpPr/>
        <p:nvPr/>
      </p:nvGrpSpPr>
      <p:grpSpPr>
        <a:xfrm>
          <a:off x="0" y="0"/>
          <a:ext cx="0" cy="0"/>
          <a:chOff x="0" y="0"/>
          <a:chExt cx="0" cy="0"/>
        </a:xfrm>
      </p:grpSpPr>
      <p:sp>
        <p:nvSpPr>
          <p:cNvPr id="2826" name="Google Shape;2826;gee08cbcac6_0_36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27" name="Google Shape;2827;gee08cbcac6_0_36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1" name="Shape 2831"/>
        <p:cNvGrpSpPr/>
        <p:nvPr/>
      </p:nvGrpSpPr>
      <p:grpSpPr>
        <a:xfrm>
          <a:off x="0" y="0"/>
          <a:ext cx="0" cy="0"/>
          <a:chOff x="0" y="0"/>
          <a:chExt cx="0" cy="0"/>
        </a:xfrm>
      </p:grpSpPr>
      <p:sp>
        <p:nvSpPr>
          <p:cNvPr id="2832" name="Google Shape;2832;gee08cbcac6_0_36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33" name="Google Shape;2833;gee08cbcac6_0_36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5" name="Shape 2565"/>
        <p:cNvGrpSpPr/>
        <p:nvPr/>
      </p:nvGrpSpPr>
      <p:grpSpPr>
        <a:xfrm>
          <a:off x="0" y="0"/>
          <a:ext cx="0" cy="0"/>
          <a:chOff x="0" y="0"/>
          <a:chExt cx="0" cy="0"/>
        </a:xfrm>
      </p:grpSpPr>
      <p:sp>
        <p:nvSpPr>
          <p:cNvPr id="2566" name="Google Shape;2566;gee08cbcac6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7" name="Google Shape;2567;gee08cbcac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gf25e9ec103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74" name="Google Shape;2574;gf25e9ec10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9" name="Shape 2579"/>
        <p:cNvGrpSpPr/>
        <p:nvPr/>
      </p:nvGrpSpPr>
      <p:grpSpPr>
        <a:xfrm>
          <a:off x="0" y="0"/>
          <a:ext cx="0" cy="0"/>
          <a:chOff x="0" y="0"/>
          <a:chExt cx="0" cy="0"/>
        </a:xfrm>
      </p:grpSpPr>
      <p:sp>
        <p:nvSpPr>
          <p:cNvPr id="2580" name="Google Shape;258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1" name="Google Shape;258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5" name="Shape 2585"/>
        <p:cNvGrpSpPr/>
        <p:nvPr/>
      </p:nvGrpSpPr>
      <p:grpSpPr>
        <a:xfrm>
          <a:off x="0" y="0"/>
          <a:ext cx="0" cy="0"/>
          <a:chOff x="0" y="0"/>
          <a:chExt cx="0" cy="0"/>
        </a:xfrm>
      </p:grpSpPr>
      <p:sp>
        <p:nvSpPr>
          <p:cNvPr id="2586" name="Google Shape;2586;gf25e9ec103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87" name="Google Shape;2587;gf25e9ec10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0" name="Shape 2590"/>
        <p:cNvGrpSpPr/>
        <p:nvPr/>
      </p:nvGrpSpPr>
      <p:grpSpPr>
        <a:xfrm>
          <a:off x="0" y="0"/>
          <a:ext cx="0" cy="0"/>
          <a:chOff x="0" y="0"/>
          <a:chExt cx="0" cy="0"/>
        </a:xfrm>
      </p:grpSpPr>
      <p:sp>
        <p:nvSpPr>
          <p:cNvPr id="2591" name="Google Shape;2591;gee08cbcac6_0_4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2" name="Google Shape;2592;gee08cbcac6_0_4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8" name="Shape 2598"/>
        <p:cNvGrpSpPr/>
        <p:nvPr/>
      </p:nvGrpSpPr>
      <p:grpSpPr>
        <a:xfrm>
          <a:off x="0" y="0"/>
          <a:ext cx="0" cy="0"/>
          <a:chOff x="0" y="0"/>
          <a:chExt cx="0" cy="0"/>
        </a:xfrm>
      </p:grpSpPr>
      <p:sp>
        <p:nvSpPr>
          <p:cNvPr id="2599" name="Google Shape;259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NL"/>
              <a:t>[1] </a:t>
            </a:r>
            <a:r>
              <a:rPr lang="nl-NL">
                <a:solidFill>
                  <a:srgbClr val="434343"/>
                </a:solidFill>
              </a:rPr>
              <a:t>European Commission, “Commission recommendations for The Netherlands’ CAP strategic plan Accompanying the document COMMUNICATION FROM THE COMMISSION TO THE EUROPEAN PARLIAMENT, THE COUNCIL, THE EUROPEAN ECONOMIC AND SOCIAL COMMITTEE AND THE COMMITTEE OF THE REGIONS Recommendations to the Member States as regards their strategic plan for the Common Agricultural Policy,” </a:t>
            </a:r>
            <a:r>
              <a:rPr i="1" lang="nl-NL">
                <a:solidFill>
                  <a:srgbClr val="434343"/>
                </a:solidFill>
              </a:rPr>
              <a:t>Comm. staf Work. Doc.</a:t>
            </a:r>
            <a:r>
              <a:rPr lang="nl-NL">
                <a:solidFill>
                  <a:srgbClr val="434343"/>
                </a:solidFill>
              </a:rPr>
              <a:t>, 2020.</a:t>
            </a:r>
            <a:endParaRPr/>
          </a:p>
        </p:txBody>
      </p:sp>
      <p:sp>
        <p:nvSpPr>
          <p:cNvPr id="2600" name="Google Shape;26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2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30.png"/><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16.png"/><Relationship Id="rId4" Type="http://schemas.openxmlformats.org/officeDocument/2006/relationships/image" Target="../media/image2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hyperlink" Target="https://slidesgo.com/" TargetMode="External"/><Relationship Id="rId6" Type="http://schemas.openxmlformats.org/officeDocument/2006/relationships/hyperlink" Target="https://www.flaticon.com/" TargetMode="External"/><Relationship Id="rId7"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37.png"/><Relationship Id="rId4" Type="http://schemas.openxmlformats.org/officeDocument/2006/relationships/image" Target="../media/image3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86" name="Shape 86"/>
        <p:cNvGrpSpPr/>
        <p:nvPr/>
      </p:nvGrpSpPr>
      <p:grpSpPr>
        <a:xfrm>
          <a:off x="0" y="0"/>
          <a:ext cx="0" cy="0"/>
          <a:chOff x="0" y="0"/>
          <a:chExt cx="0" cy="0"/>
        </a:xfrm>
      </p:grpSpPr>
      <p:sp>
        <p:nvSpPr>
          <p:cNvPr id="87" name="Google Shape;87;p25"/>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5"/>
          <p:cNvSpPr txBox="1"/>
          <p:nvPr>
            <p:ph idx="1" type="subTitle"/>
          </p:nvPr>
        </p:nvSpPr>
        <p:spPr>
          <a:xfrm>
            <a:off x="457200" y="1203480"/>
            <a:ext cx="8229240" cy="29829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16" name="Shape 116"/>
        <p:cNvGrpSpPr/>
        <p:nvPr/>
      </p:nvGrpSpPr>
      <p:grpSpPr>
        <a:xfrm>
          <a:off x="0" y="0"/>
          <a:ext cx="0" cy="0"/>
          <a:chOff x="0" y="0"/>
          <a:chExt cx="0" cy="0"/>
        </a:xfrm>
      </p:grpSpPr>
      <p:sp>
        <p:nvSpPr>
          <p:cNvPr id="117" name="Google Shape;117;p40"/>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40"/>
          <p:cNvSpPr txBox="1"/>
          <p:nvPr>
            <p:ph idx="1" type="body"/>
          </p:nvPr>
        </p:nvSpPr>
        <p:spPr>
          <a:xfrm>
            <a:off x="457200" y="120348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9" name="Google Shape;119;p40"/>
          <p:cNvSpPr txBox="1"/>
          <p:nvPr>
            <p:ph idx="2" type="body"/>
          </p:nvPr>
        </p:nvSpPr>
        <p:spPr>
          <a:xfrm>
            <a:off x="457200" y="276192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0" name="Shape 120"/>
        <p:cNvGrpSpPr/>
        <p:nvPr/>
      </p:nvGrpSpPr>
      <p:grpSpPr>
        <a:xfrm>
          <a:off x="0" y="0"/>
          <a:ext cx="0" cy="0"/>
          <a:chOff x="0" y="0"/>
          <a:chExt cx="0" cy="0"/>
        </a:xfrm>
      </p:grpSpPr>
      <p:sp>
        <p:nvSpPr>
          <p:cNvPr id="121" name="Google Shape;121;p41"/>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41"/>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3" name="Google Shape;123;p41"/>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4" name="Google Shape;124;p41"/>
          <p:cNvSpPr txBox="1"/>
          <p:nvPr>
            <p:ph idx="3" type="body"/>
          </p:nvPr>
        </p:nvSpPr>
        <p:spPr>
          <a:xfrm>
            <a:off x="45720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5" name="Google Shape;125;p41"/>
          <p:cNvSpPr txBox="1"/>
          <p:nvPr>
            <p:ph idx="4" type="body"/>
          </p:nvPr>
        </p:nvSpPr>
        <p:spPr>
          <a:xfrm>
            <a:off x="467424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26" name="Shape 126"/>
        <p:cNvGrpSpPr/>
        <p:nvPr/>
      </p:nvGrpSpPr>
      <p:grpSpPr>
        <a:xfrm>
          <a:off x="0" y="0"/>
          <a:ext cx="0" cy="0"/>
          <a:chOff x="0" y="0"/>
          <a:chExt cx="0" cy="0"/>
        </a:xfrm>
      </p:grpSpPr>
      <p:sp>
        <p:nvSpPr>
          <p:cNvPr id="127" name="Google Shape;127;p42"/>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42"/>
          <p:cNvSpPr txBox="1"/>
          <p:nvPr>
            <p:ph idx="1" type="body"/>
          </p:nvPr>
        </p:nvSpPr>
        <p:spPr>
          <a:xfrm>
            <a:off x="45720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9" name="Google Shape;129;p42"/>
          <p:cNvSpPr txBox="1"/>
          <p:nvPr>
            <p:ph idx="2" type="body"/>
          </p:nvPr>
        </p:nvSpPr>
        <p:spPr>
          <a:xfrm>
            <a:off x="323964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0" name="Google Shape;130;p42"/>
          <p:cNvSpPr txBox="1"/>
          <p:nvPr>
            <p:ph idx="3" type="body"/>
          </p:nvPr>
        </p:nvSpPr>
        <p:spPr>
          <a:xfrm>
            <a:off x="602208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1" name="Google Shape;131;p42"/>
          <p:cNvSpPr txBox="1"/>
          <p:nvPr>
            <p:ph idx="4" type="body"/>
          </p:nvPr>
        </p:nvSpPr>
        <p:spPr>
          <a:xfrm>
            <a:off x="45720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2" name="Google Shape;132;p42"/>
          <p:cNvSpPr txBox="1"/>
          <p:nvPr>
            <p:ph idx="5" type="body"/>
          </p:nvPr>
        </p:nvSpPr>
        <p:spPr>
          <a:xfrm>
            <a:off x="323964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3" name="Google Shape;133;p42"/>
          <p:cNvSpPr txBox="1"/>
          <p:nvPr>
            <p:ph idx="6" type="body"/>
          </p:nvPr>
        </p:nvSpPr>
        <p:spPr>
          <a:xfrm>
            <a:off x="602208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13" name="Shape 21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14" name="Shape 214"/>
        <p:cNvGrpSpPr/>
        <p:nvPr/>
      </p:nvGrpSpPr>
      <p:grpSpPr>
        <a:xfrm>
          <a:off x="0" y="0"/>
          <a:ext cx="0" cy="0"/>
          <a:chOff x="0" y="0"/>
          <a:chExt cx="0" cy="0"/>
        </a:xfrm>
      </p:grpSpPr>
      <p:sp>
        <p:nvSpPr>
          <p:cNvPr id="215" name="Google Shape;215;p54"/>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54"/>
          <p:cNvSpPr txBox="1"/>
          <p:nvPr>
            <p:ph idx="1" type="subTitle"/>
          </p:nvPr>
        </p:nvSpPr>
        <p:spPr>
          <a:xfrm>
            <a:off x="457200" y="1203480"/>
            <a:ext cx="8229240" cy="29829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7" name="Shape 217"/>
        <p:cNvGrpSpPr/>
        <p:nvPr/>
      </p:nvGrpSpPr>
      <p:grpSpPr>
        <a:xfrm>
          <a:off x="0" y="0"/>
          <a:ext cx="0" cy="0"/>
          <a:chOff x="0" y="0"/>
          <a:chExt cx="0" cy="0"/>
        </a:xfrm>
      </p:grpSpPr>
      <p:sp>
        <p:nvSpPr>
          <p:cNvPr id="218" name="Google Shape;218;p55"/>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55"/>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0" name="Shape 220"/>
        <p:cNvGrpSpPr/>
        <p:nvPr/>
      </p:nvGrpSpPr>
      <p:grpSpPr>
        <a:xfrm>
          <a:off x="0" y="0"/>
          <a:ext cx="0" cy="0"/>
          <a:chOff x="0" y="0"/>
          <a:chExt cx="0" cy="0"/>
        </a:xfrm>
      </p:grpSpPr>
      <p:sp>
        <p:nvSpPr>
          <p:cNvPr id="221" name="Google Shape;221;p56"/>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56"/>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23" name="Google Shape;223;p56"/>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4" name="Shape 224"/>
        <p:cNvGrpSpPr/>
        <p:nvPr/>
      </p:nvGrpSpPr>
      <p:grpSpPr>
        <a:xfrm>
          <a:off x="0" y="0"/>
          <a:ext cx="0" cy="0"/>
          <a:chOff x="0" y="0"/>
          <a:chExt cx="0" cy="0"/>
        </a:xfrm>
      </p:grpSpPr>
      <p:sp>
        <p:nvSpPr>
          <p:cNvPr id="225" name="Google Shape;225;p57"/>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26" name="Shape 226"/>
        <p:cNvGrpSpPr/>
        <p:nvPr/>
      </p:nvGrpSpPr>
      <p:grpSpPr>
        <a:xfrm>
          <a:off x="0" y="0"/>
          <a:ext cx="0" cy="0"/>
          <a:chOff x="0" y="0"/>
          <a:chExt cx="0" cy="0"/>
        </a:xfrm>
      </p:grpSpPr>
      <p:sp>
        <p:nvSpPr>
          <p:cNvPr id="227" name="Google Shape;227;p58"/>
          <p:cNvSpPr txBox="1"/>
          <p:nvPr>
            <p:ph idx="1" type="subTitle"/>
          </p:nvPr>
        </p:nvSpPr>
        <p:spPr>
          <a:xfrm>
            <a:off x="1426680" y="1130760"/>
            <a:ext cx="6290640" cy="951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28" name="Shape 228"/>
        <p:cNvGrpSpPr/>
        <p:nvPr/>
      </p:nvGrpSpPr>
      <p:grpSpPr>
        <a:xfrm>
          <a:off x="0" y="0"/>
          <a:ext cx="0" cy="0"/>
          <a:chOff x="0" y="0"/>
          <a:chExt cx="0" cy="0"/>
        </a:xfrm>
      </p:grpSpPr>
      <p:sp>
        <p:nvSpPr>
          <p:cNvPr id="229" name="Google Shape;229;p59"/>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59"/>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31" name="Google Shape;231;p59"/>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32" name="Google Shape;232;p59"/>
          <p:cNvSpPr txBox="1"/>
          <p:nvPr>
            <p:ph idx="3" type="body"/>
          </p:nvPr>
        </p:nvSpPr>
        <p:spPr>
          <a:xfrm>
            <a:off x="45720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9" name="Shape 89"/>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33" name="Shape 233"/>
        <p:cNvGrpSpPr/>
        <p:nvPr/>
      </p:nvGrpSpPr>
      <p:grpSpPr>
        <a:xfrm>
          <a:off x="0" y="0"/>
          <a:ext cx="0" cy="0"/>
          <a:chOff x="0" y="0"/>
          <a:chExt cx="0" cy="0"/>
        </a:xfrm>
      </p:grpSpPr>
      <p:sp>
        <p:nvSpPr>
          <p:cNvPr id="234" name="Google Shape;234;p60"/>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60"/>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36" name="Google Shape;236;p60"/>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37" name="Google Shape;237;p60"/>
          <p:cNvSpPr txBox="1"/>
          <p:nvPr>
            <p:ph idx="3" type="body"/>
          </p:nvPr>
        </p:nvSpPr>
        <p:spPr>
          <a:xfrm>
            <a:off x="467424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38" name="Shape 238"/>
        <p:cNvGrpSpPr/>
        <p:nvPr/>
      </p:nvGrpSpPr>
      <p:grpSpPr>
        <a:xfrm>
          <a:off x="0" y="0"/>
          <a:ext cx="0" cy="0"/>
          <a:chOff x="0" y="0"/>
          <a:chExt cx="0" cy="0"/>
        </a:xfrm>
      </p:grpSpPr>
      <p:sp>
        <p:nvSpPr>
          <p:cNvPr id="239" name="Google Shape;239;p61"/>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61"/>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1" name="Google Shape;241;p61"/>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2" name="Google Shape;242;p61"/>
          <p:cNvSpPr txBox="1"/>
          <p:nvPr>
            <p:ph idx="3" type="body"/>
          </p:nvPr>
        </p:nvSpPr>
        <p:spPr>
          <a:xfrm>
            <a:off x="457200" y="276192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43" name="Shape 243"/>
        <p:cNvGrpSpPr/>
        <p:nvPr/>
      </p:nvGrpSpPr>
      <p:grpSpPr>
        <a:xfrm>
          <a:off x="0" y="0"/>
          <a:ext cx="0" cy="0"/>
          <a:chOff x="0" y="0"/>
          <a:chExt cx="0" cy="0"/>
        </a:xfrm>
      </p:grpSpPr>
      <p:sp>
        <p:nvSpPr>
          <p:cNvPr id="244" name="Google Shape;244;p62"/>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62"/>
          <p:cNvSpPr txBox="1"/>
          <p:nvPr>
            <p:ph idx="1" type="body"/>
          </p:nvPr>
        </p:nvSpPr>
        <p:spPr>
          <a:xfrm>
            <a:off x="457200" y="120348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6" name="Google Shape;246;p62"/>
          <p:cNvSpPr txBox="1"/>
          <p:nvPr>
            <p:ph idx="2" type="body"/>
          </p:nvPr>
        </p:nvSpPr>
        <p:spPr>
          <a:xfrm>
            <a:off x="457200" y="276192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47" name="Shape 247"/>
        <p:cNvGrpSpPr/>
        <p:nvPr/>
      </p:nvGrpSpPr>
      <p:grpSpPr>
        <a:xfrm>
          <a:off x="0" y="0"/>
          <a:ext cx="0" cy="0"/>
          <a:chOff x="0" y="0"/>
          <a:chExt cx="0" cy="0"/>
        </a:xfrm>
      </p:grpSpPr>
      <p:sp>
        <p:nvSpPr>
          <p:cNvPr id="248" name="Google Shape;248;p63"/>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63"/>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0" name="Google Shape;250;p63"/>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1" name="Google Shape;251;p63"/>
          <p:cNvSpPr txBox="1"/>
          <p:nvPr>
            <p:ph idx="3" type="body"/>
          </p:nvPr>
        </p:nvSpPr>
        <p:spPr>
          <a:xfrm>
            <a:off x="45720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2" name="Google Shape;252;p63"/>
          <p:cNvSpPr txBox="1"/>
          <p:nvPr>
            <p:ph idx="4" type="body"/>
          </p:nvPr>
        </p:nvSpPr>
        <p:spPr>
          <a:xfrm>
            <a:off x="467424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53" name="Shape 253"/>
        <p:cNvGrpSpPr/>
        <p:nvPr/>
      </p:nvGrpSpPr>
      <p:grpSpPr>
        <a:xfrm>
          <a:off x="0" y="0"/>
          <a:ext cx="0" cy="0"/>
          <a:chOff x="0" y="0"/>
          <a:chExt cx="0" cy="0"/>
        </a:xfrm>
      </p:grpSpPr>
      <p:sp>
        <p:nvSpPr>
          <p:cNvPr id="254" name="Google Shape;254;p64"/>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64"/>
          <p:cNvSpPr txBox="1"/>
          <p:nvPr>
            <p:ph idx="1" type="body"/>
          </p:nvPr>
        </p:nvSpPr>
        <p:spPr>
          <a:xfrm>
            <a:off x="45720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6" name="Google Shape;256;p64"/>
          <p:cNvSpPr txBox="1"/>
          <p:nvPr>
            <p:ph idx="2" type="body"/>
          </p:nvPr>
        </p:nvSpPr>
        <p:spPr>
          <a:xfrm>
            <a:off x="323964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7" name="Google Shape;257;p64"/>
          <p:cNvSpPr txBox="1"/>
          <p:nvPr>
            <p:ph idx="3" type="body"/>
          </p:nvPr>
        </p:nvSpPr>
        <p:spPr>
          <a:xfrm>
            <a:off x="602208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8" name="Google Shape;258;p64"/>
          <p:cNvSpPr txBox="1"/>
          <p:nvPr>
            <p:ph idx="4" type="body"/>
          </p:nvPr>
        </p:nvSpPr>
        <p:spPr>
          <a:xfrm>
            <a:off x="45720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9" name="Google Shape;259;p64"/>
          <p:cNvSpPr txBox="1"/>
          <p:nvPr>
            <p:ph idx="5" type="body"/>
          </p:nvPr>
        </p:nvSpPr>
        <p:spPr>
          <a:xfrm>
            <a:off x="323964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0" name="Google Shape;260;p64"/>
          <p:cNvSpPr txBox="1"/>
          <p:nvPr>
            <p:ph idx="6" type="body"/>
          </p:nvPr>
        </p:nvSpPr>
        <p:spPr>
          <a:xfrm>
            <a:off x="602208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261" name="Shape 261"/>
        <p:cNvGrpSpPr/>
        <p:nvPr/>
      </p:nvGrpSpPr>
      <p:grpSpPr>
        <a:xfrm>
          <a:off x="0" y="0"/>
          <a:ext cx="0" cy="0"/>
          <a:chOff x="0" y="0"/>
          <a:chExt cx="0" cy="0"/>
        </a:xfrm>
      </p:grpSpPr>
      <p:pic>
        <p:nvPicPr>
          <p:cNvPr id="262" name="Google Shape;262;gee08cbcac6_0_2141"/>
          <p:cNvPicPr preferRelativeResize="0"/>
          <p:nvPr/>
        </p:nvPicPr>
        <p:blipFill rotWithShape="1">
          <a:blip r:embed="rId2">
            <a:alphaModFix amt="66000"/>
          </a:blip>
          <a:srcRect b="0" l="0" r="0" t="0"/>
          <a:stretch/>
        </p:blipFill>
        <p:spPr>
          <a:xfrm flipH="1" rot="8456485">
            <a:off x="7252440" y="4177104"/>
            <a:ext cx="3297387" cy="2276640"/>
          </a:xfrm>
          <a:prstGeom prst="rect">
            <a:avLst/>
          </a:prstGeom>
          <a:noFill/>
          <a:ln>
            <a:noFill/>
          </a:ln>
        </p:spPr>
      </p:pic>
      <p:grpSp>
        <p:nvGrpSpPr>
          <p:cNvPr id="263" name="Google Shape;263;gee08cbcac6_0_2141"/>
          <p:cNvGrpSpPr/>
          <p:nvPr/>
        </p:nvGrpSpPr>
        <p:grpSpPr>
          <a:xfrm rot="2700046">
            <a:off x="8023559" y="3760204"/>
            <a:ext cx="1344367" cy="1995328"/>
            <a:chOff x="272875" y="1527563"/>
            <a:chExt cx="255950" cy="455000"/>
          </a:xfrm>
        </p:grpSpPr>
        <p:sp>
          <p:nvSpPr>
            <p:cNvPr id="264" name="Google Shape;264;gee08cbcac6_0_214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ee08cbcac6_0_214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ee08cbcac6_0_214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ee08cbcac6_0_214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ee08cbcac6_0_214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ee08cbcac6_0_214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ee08cbcac6_0_214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ee08cbcac6_0_214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ee08cbcac6_0_214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ee08cbcac6_0_214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ee08cbcac6_0_214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ee08cbcac6_0_214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ee08cbcac6_0_214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ee08cbcac6_0_214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ee08cbcac6_0_214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ee08cbcac6_0_214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ee08cbcac6_0_214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ee08cbcac6_0_214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ee08cbcac6_0_214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gee08cbcac6_0_214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ee08cbcac6_0_214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ee08cbcac6_0_214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ee08cbcac6_0_214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ee08cbcac6_0_214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ee08cbcac6_0_214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ee08cbcac6_0_214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ee08cbcac6_0_214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ee08cbcac6_0_214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ee08cbcac6_0_214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ee08cbcac6_0_214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ee08cbcac6_0_214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ee08cbcac6_0_214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ee08cbcac6_0_214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ee08cbcac6_0_214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ee08cbcac6_0_214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9" name="Google Shape;299;gee08cbcac6_0_2141"/>
          <p:cNvPicPr preferRelativeResize="0"/>
          <p:nvPr/>
        </p:nvPicPr>
        <p:blipFill rotWithShape="1">
          <a:blip r:embed="rId3">
            <a:alphaModFix amt="74000"/>
          </a:blip>
          <a:srcRect b="0" l="0" r="0" t="0"/>
          <a:stretch/>
        </p:blipFill>
        <p:spPr>
          <a:xfrm flipH="1" rot="-5809798">
            <a:off x="7609917" y="-1097659"/>
            <a:ext cx="2894872" cy="2593322"/>
          </a:xfrm>
          <a:prstGeom prst="rect">
            <a:avLst/>
          </a:prstGeom>
          <a:noFill/>
          <a:ln>
            <a:noFill/>
          </a:ln>
        </p:spPr>
      </p:pic>
      <p:pic>
        <p:nvPicPr>
          <p:cNvPr id="300" name="Google Shape;300;gee08cbcac6_0_2141"/>
          <p:cNvPicPr preferRelativeResize="0"/>
          <p:nvPr/>
        </p:nvPicPr>
        <p:blipFill rotWithShape="1">
          <a:blip r:embed="rId4">
            <a:alphaModFix amt="76000"/>
          </a:blip>
          <a:srcRect b="0" l="0" r="0" t="0"/>
          <a:stretch/>
        </p:blipFill>
        <p:spPr>
          <a:xfrm rot="9663873">
            <a:off x="-3354180" y="-1777728"/>
            <a:ext cx="7605806" cy="2832383"/>
          </a:xfrm>
          <a:prstGeom prst="rect">
            <a:avLst/>
          </a:prstGeom>
          <a:noFill/>
          <a:ln>
            <a:noFill/>
          </a:ln>
        </p:spPr>
      </p:pic>
      <p:grpSp>
        <p:nvGrpSpPr>
          <p:cNvPr id="301" name="Google Shape;301;gee08cbcac6_0_2141"/>
          <p:cNvGrpSpPr/>
          <p:nvPr/>
        </p:nvGrpSpPr>
        <p:grpSpPr>
          <a:xfrm rot="-7181356">
            <a:off x="474936" y="-1462422"/>
            <a:ext cx="1344356" cy="2469647"/>
            <a:chOff x="272875" y="1419395"/>
            <a:chExt cx="255950" cy="563168"/>
          </a:xfrm>
        </p:grpSpPr>
        <p:sp>
          <p:nvSpPr>
            <p:cNvPr id="302" name="Google Shape;302;gee08cbcac6_0_214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ee08cbcac6_0_214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ee08cbcac6_0_214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ee08cbcac6_0_214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ee08cbcac6_0_214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ee08cbcac6_0_214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ee08cbcac6_0_214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ee08cbcac6_0_214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ee08cbcac6_0_214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ee08cbcac6_0_214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ee08cbcac6_0_214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ee08cbcac6_0_214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ee08cbcac6_0_214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ee08cbcac6_0_214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ee08cbcac6_0_214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ee08cbcac6_0_214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ee08cbcac6_0_214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ee08cbcac6_0_214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ee08cbcac6_0_214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ee08cbcac6_0_214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ee08cbcac6_0_214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ee08cbcac6_0_214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ee08cbcac6_0_214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ee08cbcac6_0_214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ee08cbcac6_0_214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ee08cbcac6_0_214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ee08cbcac6_0_214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ee08cbcac6_0_214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ee08cbcac6_0_214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ee08cbcac6_0_214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ee08cbcac6_0_214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ee08cbcac6_0_214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ee08cbcac6_0_214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ee08cbcac6_0_214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ee08cbcac6_0_214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7" name="Google Shape;337;gee08cbcac6_0_2141"/>
          <p:cNvSpPr/>
          <p:nvPr/>
        </p:nvSpPr>
        <p:spPr>
          <a:xfrm rot="3011561">
            <a:off x="8384437" y="-79649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ee08cbcac6_0_2141"/>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383" name="Shape 383"/>
        <p:cNvGrpSpPr/>
        <p:nvPr/>
      </p:nvGrpSpPr>
      <p:grpSpPr>
        <a:xfrm>
          <a:off x="0" y="0"/>
          <a:ext cx="0" cy="0"/>
          <a:chOff x="0" y="0"/>
          <a:chExt cx="0" cy="0"/>
        </a:xfrm>
      </p:grpSpPr>
      <p:sp>
        <p:nvSpPr>
          <p:cNvPr id="384" name="Google Shape;384;p27"/>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27"/>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86" name="Shape 386"/>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87" name="Shape 387"/>
        <p:cNvGrpSpPr/>
        <p:nvPr/>
      </p:nvGrpSpPr>
      <p:grpSpPr>
        <a:xfrm>
          <a:off x="0" y="0"/>
          <a:ext cx="0" cy="0"/>
          <a:chOff x="0" y="0"/>
          <a:chExt cx="0" cy="0"/>
        </a:xfrm>
      </p:grpSpPr>
      <p:sp>
        <p:nvSpPr>
          <p:cNvPr id="388" name="Google Shape;388;p44"/>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44"/>
          <p:cNvSpPr txBox="1"/>
          <p:nvPr>
            <p:ph idx="1" type="subTitle"/>
          </p:nvPr>
        </p:nvSpPr>
        <p:spPr>
          <a:xfrm>
            <a:off x="457200" y="1203480"/>
            <a:ext cx="8229240" cy="29829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90" name="Shape 390"/>
        <p:cNvGrpSpPr/>
        <p:nvPr/>
      </p:nvGrpSpPr>
      <p:grpSpPr>
        <a:xfrm>
          <a:off x="0" y="0"/>
          <a:ext cx="0" cy="0"/>
          <a:chOff x="0" y="0"/>
          <a:chExt cx="0" cy="0"/>
        </a:xfrm>
      </p:grpSpPr>
      <p:sp>
        <p:nvSpPr>
          <p:cNvPr id="391" name="Google Shape;391;p45"/>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p45"/>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93" name="Google Shape;393;p45"/>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90" name="Shape 90"/>
        <p:cNvGrpSpPr/>
        <p:nvPr/>
      </p:nvGrpSpPr>
      <p:grpSpPr>
        <a:xfrm>
          <a:off x="0" y="0"/>
          <a:ext cx="0" cy="0"/>
          <a:chOff x="0" y="0"/>
          <a:chExt cx="0" cy="0"/>
        </a:xfrm>
      </p:grpSpPr>
      <p:sp>
        <p:nvSpPr>
          <p:cNvPr id="91" name="Google Shape;91;p33"/>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3"/>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4" name="Shape 394"/>
        <p:cNvGrpSpPr/>
        <p:nvPr/>
      </p:nvGrpSpPr>
      <p:grpSpPr>
        <a:xfrm>
          <a:off x="0" y="0"/>
          <a:ext cx="0" cy="0"/>
          <a:chOff x="0" y="0"/>
          <a:chExt cx="0" cy="0"/>
        </a:xfrm>
      </p:grpSpPr>
      <p:sp>
        <p:nvSpPr>
          <p:cNvPr id="395" name="Google Shape;395;p46"/>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96" name="Shape 396"/>
        <p:cNvGrpSpPr/>
        <p:nvPr/>
      </p:nvGrpSpPr>
      <p:grpSpPr>
        <a:xfrm>
          <a:off x="0" y="0"/>
          <a:ext cx="0" cy="0"/>
          <a:chOff x="0" y="0"/>
          <a:chExt cx="0" cy="0"/>
        </a:xfrm>
      </p:grpSpPr>
      <p:sp>
        <p:nvSpPr>
          <p:cNvPr id="397" name="Google Shape;397;p47"/>
          <p:cNvSpPr txBox="1"/>
          <p:nvPr>
            <p:ph idx="1" type="subTitle"/>
          </p:nvPr>
        </p:nvSpPr>
        <p:spPr>
          <a:xfrm>
            <a:off x="1426680" y="1130760"/>
            <a:ext cx="6290640" cy="951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98" name="Shape 398"/>
        <p:cNvGrpSpPr/>
        <p:nvPr/>
      </p:nvGrpSpPr>
      <p:grpSpPr>
        <a:xfrm>
          <a:off x="0" y="0"/>
          <a:ext cx="0" cy="0"/>
          <a:chOff x="0" y="0"/>
          <a:chExt cx="0" cy="0"/>
        </a:xfrm>
      </p:grpSpPr>
      <p:sp>
        <p:nvSpPr>
          <p:cNvPr id="399" name="Google Shape;399;p48"/>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0" name="Google Shape;400;p48"/>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1" name="Google Shape;401;p48"/>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2" name="Google Shape;402;p48"/>
          <p:cNvSpPr txBox="1"/>
          <p:nvPr>
            <p:ph idx="3" type="body"/>
          </p:nvPr>
        </p:nvSpPr>
        <p:spPr>
          <a:xfrm>
            <a:off x="45720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403" name="Shape 403"/>
        <p:cNvGrpSpPr/>
        <p:nvPr/>
      </p:nvGrpSpPr>
      <p:grpSpPr>
        <a:xfrm>
          <a:off x="0" y="0"/>
          <a:ext cx="0" cy="0"/>
          <a:chOff x="0" y="0"/>
          <a:chExt cx="0" cy="0"/>
        </a:xfrm>
      </p:grpSpPr>
      <p:sp>
        <p:nvSpPr>
          <p:cNvPr id="404" name="Google Shape;404;p49"/>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5" name="Google Shape;405;p49"/>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6" name="Google Shape;406;p49"/>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7" name="Google Shape;407;p49"/>
          <p:cNvSpPr txBox="1"/>
          <p:nvPr>
            <p:ph idx="3" type="body"/>
          </p:nvPr>
        </p:nvSpPr>
        <p:spPr>
          <a:xfrm>
            <a:off x="467424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08" name="Shape 408"/>
        <p:cNvGrpSpPr/>
        <p:nvPr/>
      </p:nvGrpSpPr>
      <p:grpSpPr>
        <a:xfrm>
          <a:off x="0" y="0"/>
          <a:ext cx="0" cy="0"/>
          <a:chOff x="0" y="0"/>
          <a:chExt cx="0" cy="0"/>
        </a:xfrm>
      </p:grpSpPr>
      <p:sp>
        <p:nvSpPr>
          <p:cNvPr id="409" name="Google Shape;409;p50"/>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0" name="Google Shape;410;p50"/>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11" name="Google Shape;411;p50"/>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12" name="Google Shape;412;p50"/>
          <p:cNvSpPr txBox="1"/>
          <p:nvPr>
            <p:ph idx="3" type="body"/>
          </p:nvPr>
        </p:nvSpPr>
        <p:spPr>
          <a:xfrm>
            <a:off x="457200" y="276192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13" name="Shape 413"/>
        <p:cNvGrpSpPr/>
        <p:nvPr/>
      </p:nvGrpSpPr>
      <p:grpSpPr>
        <a:xfrm>
          <a:off x="0" y="0"/>
          <a:ext cx="0" cy="0"/>
          <a:chOff x="0" y="0"/>
          <a:chExt cx="0" cy="0"/>
        </a:xfrm>
      </p:grpSpPr>
      <p:sp>
        <p:nvSpPr>
          <p:cNvPr id="414" name="Google Shape;414;p51"/>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p51"/>
          <p:cNvSpPr txBox="1"/>
          <p:nvPr>
            <p:ph idx="1" type="body"/>
          </p:nvPr>
        </p:nvSpPr>
        <p:spPr>
          <a:xfrm>
            <a:off x="457200" y="120348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16" name="Google Shape;416;p51"/>
          <p:cNvSpPr txBox="1"/>
          <p:nvPr>
            <p:ph idx="2" type="body"/>
          </p:nvPr>
        </p:nvSpPr>
        <p:spPr>
          <a:xfrm>
            <a:off x="457200" y="276192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17" name="Shape 417"/>
        <p:cNvGrpSpPr/>
        <p:nvPr/>
      </p:nvGrpSpPr>
      <p:grpSpPr>
        <a:xfrm>
          <a:off x="0" y="0"/>
          <a:ext cx="0" cy="0"/>
          <a:chOff x="0" y="0"/>
          <a:chExt cx="0" cy="0"/>
        </a:xfrm>
      </p:grpSpPr>
      <p:sp>
        <p:nvSpPr>
          <p:cNvPr id="418" name="Google Shape;418;p52"/>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9" name="Google Shape;419;p52"/>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0" name="Google Shape;420;p52"/>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1" name="Google Shape;421;p52"/>
          <p:cNvSpPr txBox="1"/>
          <p:nvPr>
            <p:ph idx="3" type="body"/>
          </p:nvPr>
        </p:nvSpPr>
        <p:spPr>
          <a:xfrm>
            <a:off x="45720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2" name="Google Shape;422;p52"/>
          <p:cNvSpPr txBox="1"/>
          <p:nvPr>
            <p:ph idx="4" type="body"/>
          </p:nvPr>
        </p:nvSpPr>
        <p:spPr>
          <a:xfrm>
            <a:off x="467424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23" name="Shape 423"/>
        <p:cNvGrpSpPr/>
        <p:nvPr/>
      </p:nvGrpSpPr>
      <p:grpSpPr>
        <a:xfrm>
          <a:off x="0" y="0"/>
          <a:ext cx="0" cy="0"/>
          <a:chOff x="0" y="0"/>
          <a:chExt cx="0" cy="0"/>
        </a:xfrm>
      </p:grpSpPr>
      <p:sp>
        <p:nvSpPr>
          <p:cNvPr id="424" name="Google Shape;424;p53"/>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5" name="Google Shape;425;p53"/>
          <p:cNvSpPr txBox="1"/>
          <p:nvPr>
            <p:ph idx="1" type="body"/>
          </p:nvPr>
        </p:nvSpPr>
        <p:spPr>
          <a:xfrm>
            <a:off x="45720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6" name="Google Shape;426;p53"/>
          <p:cNvSpPr txBox="1"/>
          <p:nvPr>
            <p:ph idx="2" type="body"/>
          </p:nvPr>
        </p:nvSpPr>
        <p:spPr>
          <a:xfrm>
            <a:off x="323964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7" name="Google Shape;427;p53"/>
          <p:cNvSpPr txBox="1"/>
          <p:nvPr>
            <p:ph idx="3" type="body"/>
          </p:nvPr>
        </p:nvSpPr>
        <p:spPr>
          <a:xfrm>
            <a:off x="6022080" y="120348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8" name="Google Shape;428;p53"/>
          <p:cNvSpPr txBox="1"/>
          <p:nvPr>
            <p:ph idx="4" type="body"/>
          </p:nvPr>
        </p:nvSpPr>
        <p:spPr>
          <a:xfrm>
            <a:off x="45720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9" name="Google Shape;429;p53"/>
          <p:cNvSpPr txBox="1"/>
          <p:nvPr>
            <p:ph idx="5" type="body"/>
          </p:nvPr>
        </p:nvSpPr>
        <p:spPr>
          <a:xfrm>
            <a:off x="323964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0" name="Google Shape;430;p53"/>
          <p:cNvSpPr txBox="1"/>
          <p:nvPr>
            <p:ph idx="6" type="body"/>
          </p:nvPr>
        </p:nvSpPr>
        <p:spPr>
          <a:xfrm>
            <a:off x="6022080" y="2761920"/>
            <a:ext cx="26496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4" name="Shape 434"/>
        <p:cNvGrpSpPr/>
        <p:nvPr/>
      </p:nvGrpSpPr>
      <p:grpSpPr>
        <a:xfrm>
          <a:off x="0" y="0"/>
          <a:ext cx="0" cy="0"/>
          <a:chOff x="0" y="0"/>
          <a:chExt cx="0" cy="0"/>
        </a:xfrm>
      </p:grpSpPr>
      <p:sp>
        <p:nvSpPr>
          <p:cNvPr id="435" name="Google Shape;435;gee08cbcac6_0_34136"/>
          <p:cNvSpPr txBox="1"/>
          <p:nvPr>
            <p:ph type="ctrTitle"/>
          </p:nvPr>
        </p:nvSpPr>
        <p:spPr>
          <a:xfrm>
            <a:off x="1426500" y="1130675"/>
            <a:ext cx="62910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66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36" name="Google Shape;436;gee08cbcac6_0_34136"/>
          <p:cNvSpPr txBox="1"/>
          <p:nvPr>
            <p:ph idx="1" type="subTitle"/>
          </p:nvPr>
        </p:nvSpPr>
        <p:spPr>
          <a:xfrm>
            <a:off x="720000" y="3220225"/>
            <a:ext cx="77040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437" name="Google Shape;437;gee08cbcac6_0_34136"/>
          <p:cNvPicPr preferRelativeResize="0"/>
          <p:nvPr/>
        </p:nvPicPr>
        <p:blipFill rotWithShape="1">
          <a:blip r:embed="rId2">
            <a:alphaModFix amt="66000"/>
          </a:blip>
          <a:srcRect b="0" l="0" r="0" t="0"/>
          <a:stretch/>
        </p:blipFill>
        <p:spPr>
          <a:xfrm flipH="1" rot="1326165">
            <a:off x="-1328942" y="-932566"/>
            <a:ext cx="3297387" cy="2276635"/>
          </a:xfrm>
          <a:prstGeom prst="rect">
            <a:avLst/>
          </a:prstGeom>
          <a:noFill/>
          <a:ln>
            <a:noFill/>
          </a:ln>
        </p:spPr>
      </p:pic>
      <p:pic>
        <p:nvPicPr>
          <p:cNvPr id="438" name="Google Shape;438;gee08cbcac6_0_34136"/>
          <p:cNvPicPr preferRelativeResize="0"/>
          <p:nvPr/>
        </p:nvPicPr>
        <p:blipFill rotWithShape="1">
          <a:blip r:embed="rId3">
            <a:alphaModFix amt="64000"/>
          </a:blip>
          <a:srcRect b="0" l="0" r="0" t="0"/>
          <a:stretch/>
        </p:blipFill>
        <p:spPr>
          <a:xfrm rot="2440330">
            <a:off x="6865874" y="-711275"/>
            <a:ext cx="3592174" cy="3021602"/>
          </a:xfrm>
          <a:prstGeom prst="rect">
            <a:avLst/>
          </a:prstGeom>
          <a:noFill/>
          <a:ln>
            <a:noFill/>
          </a:ln>
        </p:spPr>
      </p:pic>
      <p:pic>
        <p:nvPicPr>
          <p:cNvPr id="439" name="Google Shape;439;gee08cbcac6_0_34136"/>
          <p:cNvPicPr preferRelativeResize="0"/>
          <p:nvPr/>
        </p:nvPicPr>
        <p:blipFill rotWithShape="1">
          <a:blip r:embed="rId4">
            <a:alphaModFix amt="67000"/>
          </a:blip>
          <a:srcRect b="0" l="0" r="0" t="0"/>
          <a:stretch/>
        </p:blipFill>
        <p:spPr>
          <a:xfrm flipH="1" rot="5400000">
            <a:off x="-1871711" y="-356575"/>
            <a:ext cx="2894876" cy="2593325"/>
          </a:xfrm>
          <a:prstGeom prst="rect">
            <a:avLst/>
          </a:prstGeom>
          <a:noFill/>
          <a:ln>
            <a:noFill/>
          </a:ln>
        </p:spPr>
      </p:pic>
      <p:pic>
        <p:nvPicPr>
          <p:cNvPr id="440" name="Google Shape;440;gee08cbcac6_0_34136"/>
          <p:cNvPicPr preferRelativeResize="0"/>
          <p:nvPr/>
        </p:nvPicPr>
        <p:blipFill rotWithShape="1">
          <a:blip r:embed="rId2">
            <a:alphaModFix amt="66000"/>
          </a:blip>
          <a:srcRect b="0" l="0" r="0" t="0"/>
          <a:stretch/>
        </p:blipFill>
        <p:spPr>
          <a:xfrm flipH="1" rot="1326165">
            <a:off x="-889242" y="3430559"/>
            <a:ext cx="3297387" cy="2276635"/>
          </a:xfrm>
          <a:prstGeom prst="rect">
            <a:avLst/>
          </a:prstGeom>
          <a:noFill/>
          <a:ln>
            <a:noFill/>
          </a:ln>
        </p:spPr>
      </p:pic>
      <p:pic>
        <p:nvPicPr>
          <p:cNvPr id="441" name="Google Shape;441;gee08cbcac6_0_34136"/>
          <p:cNvPicPr preferRelativeResize="0"/>
          <p:nvPr/>
        </p:nvPicPr>
        <p:blipFill rotWithShape="1">
          <a:blip r:embed="rId5">
            <a:alphaModFix amt="82000"/>
          </a:blip>
          <a:srcRect b="0" l="0" r="0" t="0"/>
          <a:stretch/>
        </p:blipFill>
        <p:spPr>
          <a:xfrm rot="10670979">
            <a:off x="6959828" y="3022526"/>
            <a:ext cx="3632874" cy="2999025"/>
          </a:xfrm>
          <a:prstGeom prst="rect">
            <a:avLst/>
          </a:prstGeom>
          <a:noFill/>
          <a:ln>
            <a:noFill/>
          </a:ln>
        </p:spPr>
      </p:pic>
      <p:grpSp>
        <p:nvGrpSpPr>
          <p:cNvPr id="442" name="Google Shape;442;gee08cbcac6_0_34136"/>
          <p:cNvGrpSpPr/>
          <p:nvPr/>
        </p:nvGrpSpPr>
        <p:grpSpPr>
          <a:xfrm rot="-2700000">
            <a:off x="381985" y="2801016"/>
            <a:ext cx="1344349" cy="2469681"/>
            <a:chOff x="272875" y="1419395"/>
            <a:chExt cx="255950" cy="563168"/>
          </a:xfrm>
        </p:grpSpPr>
        <p:sp>
          <p:nvSpPr>
            <p:cNvPr id="443" name="Google Shape;443;gee08cbcac6_0_3413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gee08cbcac6_0_3413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gee08cbcac6_0_3413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gee08cbcac6_0_3413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gee08cbcac6_0_3413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gee08cbcac6_0_3413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gee08cbcac6_0_3413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gee08cbcac6_0_3413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ee08cbcac6_0_3413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ee08cbcac6_0_3413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ee08cbcac6_0_3413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ee08cbcac6_0_3413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gee08cbcac6_0_3413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gee08cbcac6_0_3413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ee08cbcac6_0_3413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ee08cbcac6_0_3413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ee08cbcac6_0_3413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ee08cbcac6_0_3413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ee08cbcac6_0_3413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ee08cbcac6_0_3413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ee08cbcac6_0_3413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ee08cbcac6_0_3413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gee08cbcac6_0_3413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ee08cbcac6_0_3413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ee08cbcac6_0_3413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gee08cbcac6_0_3413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gee08cbcac6_0_3413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ee08cbcac6_0_3413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ee08cbcac6_0_3413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ee08cbcac6_0_3413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ee08cbcac6_0_3413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ee08cbcac6_0_3413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ee08cbcac6_0_3413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gee08cbcac6_0_3413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gee08cbcac6_0_3413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8" name="Google Shape;478;gee08cbcac6_0_34136"/>
          <p:cNvGrpSpPr/>
          <p:nvPr/>
        </p:nvGrpSpPr>
        <p:grpSpPr>
          <a:xfrm rot="-2700000">
            <a:off x="7112114" y="-364315"/>
            <a:ext cx="1344349" cy="1995328"/>
            <a:chOff x="272875" y="1527563"/>
            <a:chExt cx="255950" cy="455000"/>
          </a:xfrm>
        </p:grpSpPr>
        <p:sp>
          <p:nvSpPr>
            <p:cNvPr id="479" name="Google Shape;479;gee08cbcac6_0_3413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gee08cbcac6_0_3413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gee08cbcac6_0_3413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gee08cbcac6_0_3413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gee08cbcac6_0_3413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ee08cbcac6_0_3413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gee08cbcac6_0_3413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ee08cbcac6_0_3413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gee08cbcac6_0_3413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ee08cbcac6_0_3413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gee08cbcac6_0_3413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gee08cbcac6_0_3413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gee08cbcac6_0_3413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gee08cbcac6_0_3413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gee08cbcac6_0_3413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gee08cbcac6_0_3413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gee08cbcac6_0_3413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gee08cbcac6_0_3413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gee08cbcac6_0_3413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gee08cbcac6_0_3413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gee08cbcac6_0_3413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gee08cbcac6_0_3413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gee08cbcac6_0_3413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gee08cbcac6_0_3413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gee08cbcac6_0_3413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gee08cbcac6_0_3413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gee08cbcac6_0_3413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gee08cbcac6_0_3413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gee08cbcac6_0_3413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gee08cbcac6_0_3413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gee08cbcac6_0_3413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gee08cbcac6_0_3413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gee08cbcac6_0_3413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gee08cbcac6_0_3413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gee08cbcac6_0_3413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4" name="Google Shape;514;gee08cbcac6_0_34136"/>
          <p:cNvSpPr/>
          <p:nvPr/>
        </p:nvSpPr>
        <p:spPr>
          <a:xfrm rot="10800000">
            <a:off x="4793600" y="4568874"/>
            <a:ext cx="2265082" cy="21658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5" name="Shape 515"/>
        <p:cNvGrpSpPr/>
        <p:nvPr/>
      </p:nvGrpSpPr>
      <p:grpSpPr>
        <a:xfrm>
          <a:off x="0" y="0"/>
          <a:ext cx="0" cy="0"/>
          <a:chOff x="0" y="0"/>
          <a:chExt cx="0" cy="0"/>
        </a:xfrm>
      </p:grpSpPr>
      <p:sp>
        <p:nvSpPr>
          <p:cNvPr id="516" name="Google Shape;516;gee08cbcac6_0_34217"/>
          <p:cNvSpPr txBox="1"/>
          <p:nvPr>
            <p:ph idx="1" type="body"/>
          </p:nvPr>
        </p:nvSpPr>
        <p:spPr>
          <a:xfrm>
            <a:off x="720000" y="1055850"/>
            <a:ext cx="7704000" cy="3513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Clr>
                <a:schemeClr val="accent1"/>
              </a:buClr>
              <a:buSzPts val="1400"/>
              <a:buChar char="●"/>
              <a:defRPr sz="1200">
                <a:solidFill>
                  <a:srgbClr val="434343"/>
                </a:solidFill>
              </a:defRPr>
            </a:lvl1pPr>
            <a:lvl2pPr indent="-317500" lvl="1" marL="914400" rtl="0" algn="l">
              <a:lnSpc>
                <a:spcPct val="100000"/>
              </a:lnSpc>
              <a:spcBef>
                <a:spcPts val="1600"/>
              </a:spcBef>
              <a:spcAft>
                <a:spcPts val="0"/>
              </a:spcAft>
              <a:buClr>
                <a:srgbClr val="434343"/>
              </a:buClr>
              <a:buSzPts val="1400"/>
              <a:buChar char="○"/>
              <a:defRPr>
                <a:solidFill>
                  <a:srgbClr val="434343"/>
                </a:solidFill>
              </a:defRPr>
            </a:lvl2pPr>
            <a:lvl3pPr indent="-317500" lvl="2" marL="1371600" rtl="0" algn="l">
              <a:lnSpc>
                <a:spcPct val="100000"/>
              </a:lnSpc>
              <a:spcBef>
                <a:spcPts val="1600"/>
              </a:spcBef>
              <a:spcAft>
                <a:spcPts val="0"/>
              </a:spcAft>
              <a:buClr>
                <a:srgbClr val="434343"/>
              </a:buClr>
              <a:buSzPts val="1400"/>
              <a:buChar char="■"/>
              <a:defRPr>
                <a:solidFill>
                  <a:srgbClr val="434343"/>
                </a:solidFill>
              </a:defRPr>
            </a:lvl3pPr>
            <a:lvl4pPr indent="-317500" lvl="3" marL="1828800" rtl="0" algn="l">
              <a:lnSpc>
                <a:spcPct val="100000"/>
              </a:lnSpc>
              <a:spcBef>
                <a:spcPts val="1600"/>
              </a:spcBef>
              <a:spcAft>
                <a:spcPts val="0"/>
              </a:spcAft>
              <a:buClr>
                <a:srgbClr val="434343"/>
              </a:buClr>
              <a:buSzPts val="1400"/>
              <a:buChar char="●"/>
              <a:defRPr>
                <a:solidFill>
                  <a:srgbClr val="434343"/>
                </a:solidFill>
              </a:defRPr>
            </a:lvl4pPr>
            <a:lvl5pPr indent="-317500" lvl="4" marL="2286000" rtl="0" algn="l">
              <a:lnSpc>
                <a:spcPct val="100000"/>
              </a:lnSpc>
              <a:spcBef>
                <a:spcPts val="1600"/>
              </a:spcBef>
              <a:spcAft>
                <a:spcPts val="0"/>
              </a:spcAft>
              <a:buClr>
                <a:srgbClr val="434343"/>
              </a:buClr>
              <a:buSzPts val="1400"/>
              <a:buChar char="○"/>
              <a:defRPr>
                <a:solidFill>
                  <a:srgbClr val="434343"/>
                </a:solidFill>
              </a:defRPr>
            </a:lvl5pPr>
            <a:lvl6pPr indent="-317500" lvl="5" marL="2743200" rtl="0" algn="l">
              <a:lnSpc>
                <a:spcPct val="100000"/>
              </a:lnSpc>
              <a:spcBef>
                <a:spcPts val="1600"/>
              </a:spcBef>
              <a:spcAft>
                <a:spcPts val="0"/>
              </a:spcAft>
              <a:buClr>
                <a:srgbClr val="434343"/>
              </a:buClr>
              <a:buSzPts val="1400"/>
              <a:buChar char="■"/>
              <a:defRPr>
                <a:solidFill>
                  <a:srgbClr val="434343"/>
                </a:solidFill>
              </a:defRPr>
            </a:lvl6pPr>
            <a:lvl7pPr indent="-317500" lvl="6" marL="3200400" rtl="0" algn="l">
              <a:lnSpc>
                <a:spcPct val="100000"/>
              </a:lnSpc>
              <a:spcBef>
                <a:spcPts val="1600"/>
              </a:spcBef>
              <a:spcAft>
                <a:spcPts val="0"/>
              </a:spcAft>
              <a:buClr>
                <a:srgbClr val="434343"/>
              </a:buClr>
              <a:buSzPts val="1400"/>
              <a:buChar char="●"/>
              <a:defRPr>
                <a:solidFill>
                  <a:srgbClr val="434343"/>
                </a:solidFill>
              </a:defRPr>
            </a:lvl7pPr>
            <a:lvl8pPr indent="-317500" lvl="7" marL="3657600" rtl="0" algn="l">
              <a:lnSpc>
                <a:spcPct val="100000"/>
              </a:lnSpc>
              <a:spcBef>
                <a:spcPts val="1600"/>
              </a:spcBef>
              <a:spcAft>
                <a:spcPts val="0"/>
              </a:spcAft>
              <a:buClr>
                <a:srgbClr val="434343"/>
              </a:buClr>
              <a:buSzPts val="1400"/>
              <a:buChar char="○"/>
              <a:defRPr>
                <a:solidFill>
                  <a:srgbClr val="434343"/>
                </a:solidFill>
              </a:defRPr>
            </a:lvl8pPr>
            <a:lvl9pPr indent="-317500" lvl="8" marL="4114800" rtl="0" algn="l">
              <a:lnSpc>
                <a:spcPct val="100000"/>
              </a:lnSpc>
              <a:spcBef>
                <a:spcPts val="1600"/>
              </a:spcBef>
              <a:spcAft>
                <a:spcPts val="1600"/>
              </a:spcAft>
              <a:buClr>
                <a:srgbClr val="434343"/>
              </a:buClr>
              <a:buSzPts val="1400"/>
              <a:buChar char="■"/>
              <a:defRPr>
                <a:solidFill>
                  <a:srgbClr val="434343"/>
                </a:solidFill>
              </a:defRPr>
            </a:lvl9pPr>
          </a:lstStyle>
          <a:p/>
        </p:txBody>
      </p:sp>
      <p:pic>
        <p:nvPicPr>
          <p:cNvPr id="517" name="Google Shape;517;gee08cbcac6_0_34217"/>
          <p:cNvPicPr preferRelativeResize="0"/>
          <p:nvPr/>
        </p:nvPicPr>
        <p:blipFill rotWithShape="1">
          <a:blip r:embed="rId2">
            <a:alphaModFix amt="66000"/>
          </a:blip>
          <a:srcRect b="0" l="0" r="0" t="0"/>
          <a:stretch/>
        </p:blipFill>
        <p:spPr>
          <a:xfrm flipH="1" rot="1326165">
            <a:off x="7658782" y="-1091241"/>
            <a:ext cx="3297387" cy="2276635"/>
          </a:xfrm>
          <a:prstGeom prst="rect">
            <a:avLst/>
          </a:prstGeom>
          <a:noFill/>
          <a:ln>
            <a:noFill/>
          </a:ln>
        </p:spPr>
      </p:pic>
      <p:pic>
        <p:nvPicPr>
          <p:cNvPr id="518" name="Google Shape;518;gee08cbcac6_0_34217"/>
          <p:cNvPicPr preferRelativeResize="0"/>
          <p:nvPr/>
        </p:nvPicPr>
        <p:blipFill rotWithShape="1">
          <a:blip r:embed="rId3">
            <a:alphaModFix amt="67000"/>
          </a:blip>
          <a:srcRect b="0" l="0" r="0" t="0"/>
          <a:stretch/>
        </p:blipFill>
        <p:spPr>
          <a:xfrm flipH="1" rot="5400000">
            <a:off x="7116014" y="-515250"/>
            <a:ext cx="2894876" cy="2593325"/>
          </a:xfrm>
          <a:prstGeom prst="rect">
            <a:avLst/>
          </a:prstGeom>
          <a:noFill/>
          <a:ln>
            <a:noFill/>
          </a:ln>
        </p:spPr>
      </p:pic>
      <p:pic>
        <p:nvPicPr>
          <p:cNvPr id="519" name="Google Shape;519;gee08cbcac6_0_34217"/>
          <p:cNvPicPr preferRelativeResize="0"/>
          <p:nvPr/>
        </p:nvPicPr>
        <p:blipFill rotWithShape="1">
          <a:blip r:embed="rId2">
            <a:alphaModFix amt="66000"/>
          </a:blip>
          <a:srcRect b="0" l="0" r="0" t="0"/>
          <a:stretch/>
        </p:blipFill>
        <p:spPr>
          <a:xfrm flipH="1" rot="5547180">
            <a:off x="-1959645" y="2413035"/>
            <a:ext cx="3297390" cy="2276631"/>
          </a:xfrm>
          <a:prstGeom prst="rect">
            <a:avLst/>
          </a:prstGeom>
          <a:noFill/>
          <a:ln>
            <a:noFill/>
          </a:ln>
        </p:spPr>
      </p:pic>
      <p:pic>
        <p:nvPicPr>
          <p:cNvPr id="520" name="Google Shape;520;gee08cbcac6_0_34217"/>
          <p:cNvPicPr preferRelativeResize="0"/>
          <p:nvPr/>
        </p:nvPicPr>
        <p:blipFill rotWithShape="1">
          <a:blip r:embed="rId4">
            <a:alphaModFix amt="82000"/>
          </a:blip>
          <a:srcRect b="0" l="0" r="0" t="0"/>
          <a:stretch/>
        </p:blipFill>
        <p:spPr>
          <a:xfrm rot="7617397">
            <a:off x="7156577" y="3425249"/>
            <a:ext cx="3632873" cy="2999025"/>
          </a:xfrm>
          <a:prstGeom prst="rect">
            <a:avLst/>
          </a:prstGeom>
          <a:noFill/>
          <a:ln>
            <a:noFill/>
          </a:ln>
        </p:spPr>
      </p:pic>
      <p:grpSp>
        <p:nvGrpSpPr>
          <p:cNvPr id="521" name="Google Shape;521;gee08cbcac6_0_34217"/>
          <p:cNvGrpSpPr/>
          <p:nvPr/>
        </p:nvGrpSpPr>
        <p:grpSpPr>
          <a:xfrm>
            <a:off x="-624370" y="1649582"/>
            <a:ext cx="1344377" cy="1995312"/>
            <a:chOff x="272875" y="1527563"/>
            <a:chExt cx="255950" cy="455000"/>
          </a:xfrm>
        </p:grpSpPr>
        <p:sp>
          <p:nvSpPr>
            <p:cNvPr id="522" name="Google Shape;522;gee08cbcac6_0_3421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gee08cbcac6_0_3421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ee08cbcac6_0_3421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ee08cbcac6_0_3421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gee08cbcac6_0_3421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gee08cbcac6_0_3421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gee08cbcac6_0_3421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gee08cbcac6_0_3421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ee08cbcac6_0_3421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gee08cbcac6_0_3421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gee08cbcac6_0_3421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ee08cbcac6_0_3421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gee08cbcac6_0_3421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gee08cbcac6_0_3421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gee08cbcac6_0_3421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ee08cbcac6_0_3421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ee08cbcac6_0_3421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ee08cbcac6_0_3421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ee08cbcac6_0_3421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ee08cbcac6_0_3421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ee08cbcac6_0_3421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gee08cbcac6_0_3421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gee08cbcac6_0_3421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ee08cbcac6_0_3421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gee08cbcac6_0_3421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gee08cbcac6_0_3421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gee08cbcac6_0_3421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gee08cbcac6_0_3421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gee08cbcac6_0_3421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ee08cbcac6_0_3421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gee08cbcac6_0_3421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gee08cbcac6_0_3421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gee08cbcac6_0_3421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gee08cbcac6_0_3421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ee08cbcac6_0_3421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7" name="Google Shape;557;gee08cbcac6_0_34217"/>
          <p:cNvSpPr/>
          <p:nvPr/>
        </p:nvSpPr>
        <p:spPr>
          <a:xfrm rot="2491995">
            <a:off x="8061862" y="3895420"/>
            <a:ext cx="2265111" cy="2165862"/>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gee08cbcac6_0_34217"/>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93" name="Shape 93"/>
        <p:cNvGrpSpPr/>
        <p:nvPr/>
      </p:nvGrpSpPr>
      <p:grpSpPr>
        <a:xfrm>
          <a:off x="0" y="0"/>
          <a:ext cx="0" cy="0"/>
          <a:chOff x="0" y="0"/>
          <a:chExt cx="0" cy="0"/>
        </a:xfrm>
      </p:grpSpPr>
      <p:sp>
        <p:nvSpPr>
          <p:cNvPr id="94" name="Google Shape;94;p34"/>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4"/>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6" name="Google Shape;96;p34"/>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559" name="Shape 559"/>
        <p:cNvGrpSpPr/>
        <p:nvPr/>
      </p:nvGrpSpPr>
      <p:grpSpPr>
        <a:xfrm>
          <a:off x="0" y="0"/>
          <a:ext cx="0" cy="0"/>
          <a:chOff x="0" y="0"/>
          <a:chExt cx="0" cy="0"/>
        </a:xfrm>
      </p:grpSpPr>
      <p:pic>
        <p:nvPicPr>
          <p:cNvPr id="560" name="Google Shape;560;gee08cbcac6_0_34261"/>
          <p:cNvPicPr preferRelativeResize="0"/>
          <p:nvPr/>
        </p:nvPicPr>
        <p:blipFill rotWithShape="1">
          <a:blip r:embed="rId2">
            <a:alphaModFix amt="66000"/>
          </a:blip>
          <a:srcRect b="0" l="0" r="0" t="0"/>
          <a:stretch/>
        </p:blipFill>
        <p:spPr>
          <a:xfrm flipH="1" rot="8456485">
            <a:off x="7252440" y="4177104"/>
            <a:ext cx="3297387" cy="2276640"/>
          </a:xfrm>
          <a:prstGeom prst="rect">
            <a:avLst/>
          </a:prstGeom>
          <a:noFill/>
          <a:ln>
            <a:noFill/>
          </a:ln>
        </p:spPr>
      </p:pic>
      <p:grpSp>
        <p:nvGrpSpPr>
          <p:cNvPr id="561" name="Google Shape;561;gee08cbcac6_0_34261"/>
          <p:cNvGrpSpPr/>
          <p:nvPr/>
        </p:nvGrpSpPr>
        <p:grpSpPr>
          <a:xfrm rot="2700046">
            <a:off x="8023559" y="3760204"/>
            <a:ext cx="1344367" cy="1995328"/>
            <a:chOff x="272875" y="1527563"/>
            <a:chExt cx="255950" cy="455000"/>
          </a:xfrm>
        </p:grpSpPr>
        <p:sp>
          <p:nvSpPr>
            <p:cNvPr id="562" name="Google Shape;562;gee08cbcac6_0_3426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ee08cbcac6_0_3426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gee08cbcac6_0_3426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gee08cbcac6_0_3426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ee08cbcac6_0_3426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gee08cbcac6_0_3426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gee08cbcac6_0_3426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gee08cbcac6_0_3426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ee08cbcac6_0_3426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ee08cbcac6_0_3426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ee08cbcac6_0_3426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ee08cbcac6_0_3426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gee08cbcac6_0_3426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ee08cbcac6_0_3426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ee08cbcac6_0_3426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gee08cbcac6_0_3426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gee08cbcac6_0_3426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gee08cbcac6_0_3426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gee08cbcac6_0_3426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gee08cbcac6_0_3426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gee08cbcac6_0_3426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ee08cbcac6_0_3426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ee08cbcac6_0_3426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gee08cbcac6_0_3426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gee08cbcac6_0_3426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gee08cbcac6_0_3426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ee08cbcac6_0_3426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gee08cbcac6_0_3426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ee08cbcac6_0_3426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ee08cbcac6_0_3426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gee08cbcac6_0_3426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gee08cbcac6_0_3426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gee08cbcac6_0_3426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gee08cbcac6_0_3426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gee08cbcac6_0_3426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7" name="Google Shape;597;gee08cbcac6_0_34261"/>
          <p:cNvPicPr preferRelativeResize="0"/>
          <p:nvPr/>
        </p:nvPicPr>
        <p:blipFill rotWithShape="1">
          <a:blip r:embed="rId3">
            <a:alphaModFix amt="74000"/>
          </a:blip>
          <a:srcRect b="0" l="0" r="0" t="0"/>
          <a:stretch/>
        </p:blipFill>
        <p:spPr>
          <a:xfrm flipH="1" rot="-5809798">
            <a:off x="7609917" y="-1097659"/>
            <a:ext cx="2894872" cy="2593322"/>
          </a:xfrm>
          <a:prstGeom prst="rect">
            <a:avLst/>
          </a:prstGeom>
          <a:noFill/>
          <a:ln>
            <a:noFill/>
          </a:ln>
        </p:spPr>
      </p:pic>
      <p:pic>
        <p:nvPicPr>
          <p:cNvPr id="598" name="Google Shape;598;gee08cbcac6_0_34261"/>
          <p:cNvPicPr preferRelativeResize="0"/>
          <p:nvPr/>
        </p:nvPicPr>
        <p:blipFill rotWithShape="1">
          <a:blip r:embed="rId4">
            <a:alphaModFix amt="76000"/>
          </a:blip>
          <a:srcRect b="0" l="0" r="0" t="0"/>
          <a:stretch/>
        </p:blipFill>
        <p:spPr>
          <a:xfrm rot="9663873">
            <a:off x="-3354180" y="-1777728"/>
            <a:ext cx="7605806" cy="2832383"/>
          </a:xfrm>
          <a:prstGeom prst="rect">
            <a:avLst/>
          </a:prstGeom>
          <a:noFill/>
          <a:ln>
            <a:noFill/>
          </a:ln>
        </p:spPr>
      </p:pic>
      <p:grpSp>
        <p:nvGrpSpPr>
          <p:cNvPr id="599" name="Google Shape;599;gee08cbcac6_0_34261"/>
          <p:cNvGrpSpPr/>
          <p:nvPr/>
        </p:nvGrpSpPr>
        <p:grpSpPr>
          <a:xfrm rot="-7181356">
            <a:off x="474936" y="-1462422"/>
            <a:ext cx="1344356" cy="2469647"/>
            <a:chOff x="272875" y="1419395"/>
            <a:chExt cx="255950" cy="563168"/>
          </a:xfrm>
        </p:grpSpPr>
        <p:sp>
          <p:nvSpPr>
            <p:cNvPr id="600" name="Google Shape;600;gee08cbcac6_0_3426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gee08cbcac6_0_3426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gee08cbcac6_0_3426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gee08cbcac6_0_3426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gee08cbcac6_0_3426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gee08cbcac6_0_3426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gee08cbcac6_0_3426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gee08cbcac6_0_3426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gee08cbcac6_0_3426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gee08cbcac6_0_3426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gee08cbcac6_0_3426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gee08cbcac6_0_3426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gee08cbcac6_0_3426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gee08cbcac6_0_3426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gee08cbcac6_0_3426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gee08cbcac6_0_3426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gee08cbcac6_0_3426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gee08cbcac6_0_3426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ee08cbcac6_0_3426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ee08cbcac6_0_3426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gee08cbcac6_0_3426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gee08cbcac6_0_3426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gee08cbcac6_0_3426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ee08cbcac6_0_3426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gee08cbcac6_0_3426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gee08cbcac6_0_3426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gee08cbcac6_0_3426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gee08cbcac6_0_3426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ee08cbcac6_0_3426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gee08cbcac6_0_3426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gee08cbcac6_0_3426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gee08cbcac6_0_3426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gee08cbcac6_0_3426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gee08cbcac6_0_3426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gee08cbcac6_0_3426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5" name="Google Shape;635;gee08cbcac6_0_34261"/>
          <p:cNvSpPr/>
          <p:nvPr/>
        </p:nvSpPr>
        <p:spPr>
          <a:xfrm rot="3011561">
            <a:off x="8384437" y="-79649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gee08cbcac6_0_34261"/>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p:cSld name="BLANK_1_1_1_1_1_1">
    <p:spTree>
      <p:nvGrpSpPr>
        <p:cNvPr id="637" name="Shape 637"/>
        <p:cNvGrpSpPr/>
        <p:nvPr/>
      </p:nvGrpSpPr>
      <p:grpSpPr>
        <a:xfrm>
          <a:off x="0" y="0"/>
          <a:ext cx="0" cy="0"/>
          <a:chOff x="0" y="0"/>
          <a:chExt cx="0" cy="0"/>
        </a:xfrm>
      </p:grpSpPr>
      <p:sp>
        <p:nvSpPr>
          <p:cNvPr id="638" name="Google Shape;638;gee08cbcac6_0_34339"/>
          <p:cNvSpPr txBox="1"/>
          <p:nvPr>
            <p:ph type="title"/>
          </p:nvPr>
        </p:nvSpPr>
        <p:spPr>
          <a:xfrm>
            <a:off x="3040947" y="1992075"/>
            <a:ext cx="1135800" cy="445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sz="2500"/>
            </a:lvl1pPr>
            <a:lvl2pPr lvl="1" rtl="0" algn="ctr">
              <a:lnSpc>
                <a:spcPct val="100000"/>
              </a:lnSpc>
              <a:spcBef>
                <a:spcPts val="0"/>
              </a:spcBef>
              <a:spcAft>
                <a:spcPts val="0"/>
              </a:spcAft>
              <a:buSzPts val="6200"/>
              <a:buNone/>
              <a:defRPr sz="6200"/>
            </a:lvl2pPr>
            <a:lvl3pPr lvl="2" rtl="0" algn="ctr">
              <a:lnSpc>
                <a:spcPct val="100000"/>
              </a:lnSpc>
              <a:spcBef>
                <a:spcPts val="0"/>
              </a:spcBef>
              <a:spcAft>
                <a:spcPts val="0"/>
              </a:spcAft>
              <a:buSzPts val="6200"/>
              <a:buNone/>
              <a:defRPr sz="6200"/>
            </a:lvl3pPr>
            <a:lvl4pPr lvl="3" rtl="0" algn="ctr">
              <a:lnSpc>
                <a:spcPct val="100000"/>
              </a:lnSpc>
              <a:spcBef>
                <a:spcPts val="0"/>
              </a:spcBef>
              <a:spcAft>
                <a:spcPts val="0"/>
              </a:spcAft>
              <a:buSzPts val="6200"/>
              <a:buNone/>
              <a:defRPr sz="6200"/>
            </a:lvl4pPr>
            <a:lvl5pPr lvl="4" rtl="0" algn="ctr">
              <a:lnSpc>
                <a:spcPct val="100000"/>
              </a:lnSpc>
              <a:spcBef>
                <a:spcPts val="0"/>
              </a:spcBef>
              <a:spcAft>
                <a:spcPts val="0"/>
              </a:spcAft>
              <a:buSzPts val="6200"/>
              <a:buNone/>
              <a:defRPr sz="6200"/>
            </a:lvl5pPr>
            <a:lvl6pPr lvl="5" rtl="0" algn="ctr">
              <a:lnSpc>
                <a:spcPct val="100000"/>
              </a:lnSpc>
              <a:spcBef>
                <a:spcPts val="0"/>
              </a:spcBef>
              <a:spcAft>
                <a:spcPts val="0"/>
              </a:spcAft>
              <a:buSzPts val="6200"/>
              <a:buNone/>
              <a:defRPr sz="6200"/>
            </a:lvl6pPr>
            <a:lvl7pPr lvl="6" rtl="0" algn="ctr">
              <a:lnSpc>
                <a:spcPct val="100000"/>
              </a:lnSpc>
              <a:spcBef>
                <a:spcPts val="0"/>
              </a:spcBef>
              <a:spcAft>
                <a:spcPts val="0"/>
              </a:spcAft>
              <a:buSzPts val="6200"/>
              <a:buNone/>
              <a:defRPr sz="6200"/>
            </a:lvl7pPr>
            <a:lvl8pPr lvl="7" rtl="0" algn="ctr">
              <a:lnSpc>
                <a:spcPct val="100000"/>
              </a:lnSpc>
              <a:spcBef>
                <a:spcPts val="0"/>
              </a:spcBef>
              <a:spcAft>
                <a:spcPts val="0"/>
              </a:spcAft>
              <a:buSzPts val="6200"/>
              <a:buNone/>
              <a:defRPr sz="6200"/>
            </a:lvl8pPr>
            <a:lvl9pPr lvl="8" rtl="0" algn="ctr">
              <a:lnSpc>
                <a:spcPct val="100000"/>
              </a:lnSpc>
              <a:spcBef>
                <a:spcPts val="0"/>
              </a:spcBef>
              <a:spcAft>
                <a:spcPts val="0"/>
              </a:spcAft>
              <a:buSzPts val="6200"/>
              <a:buNone/>
              <a:defRPr sz="6200"/>
            </a:lvl9pPr>
          </a:lstStyle>
          <a:p/>
        </p:txBody>
      </p:sp>
      <p:sp>
        <p:nvSpPr>
          <p:cNvPr id="639" name="Google Shape;639;gee08cbcac6_0_34339"/>
          <p:cNvSpPr txBox="1"/>
          <p:nvPr>
            <p:ph idx="1" type="subTitle"/>
          </p:nvPr>
        </p:nvSpPr>
        <p:spPr>
          <a:xfrm>
            <a:off x="4570802" y="3295975"/>
            <a:ext cx="1913400" cy="445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40" name="Google Shape;640;gee08cbcac6_0_34339"/>
          <p:cNvSpPr txBox="1"/>
          <p:nvPr>
            <p:ph idx="2" type="title"/>
          </p:nvPr>
        </p:nvSpPr>
        <p:spPr>
          <a:xfrm>
            <a:off x="4959602" y="1992075"/>
            <a:ext cx="1135800" cy="445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sz="2500"/>
            </a:lvl1pPr>
            <a:lvl2pPr lvl="1" rtl="0" algn="ctr">
              <a:lnSpc>
                <a:spcPct val="100000"/>
              </a:lnSpc>
              <a:spcBef>
                <a:spcPts val="0"/>
              </a:spcBef>
              <a:spcAft>
                <a:spcPts val="0"/>
              </a:spcAft>
              <a:buSzPts val="6200"/>
              <a:buNone/>
              <a:defRPr sz="6200"/>
            </a:lvl2pPr>
            <a:lvl3pPr lvl="2" rtl="0" algn="ctr">
              <a:lnSpc>
                <a:spcPct val="100000"/>
              </a:lnSpc>
              <a:spcBef>
                <a:spcPts val="0"/>
              </a:spcBef>
              <a:spcAft>
                <a:spcPts val="0"/>
              </a:spcAft>
              <a:buSzPts val="6200"/>
              <a:buNone/>
              <a:defRPr sz="6200"/>
            </a:lvl3pPr>
            <a:lvl4pPr lvl="3" rtl="0" algn="ctr">
              <a:lnSpc>
                <a:spcPct val="100000"/>
              </a:lnSpc>
              <a:spcBef>
                <a:spcPts val="0"/>
              </a:spcBef>
              <a:spcAft>
                <a:spcPts val="0"/>
              </a:spcAft>
              <a:buSzPts val="6200"/>
              <a:buNone/>
              <a:defRPr sz="6200"/>
            </a:lvl4pPr>
            <a:lvl5pPr lvl="4" rtl="0" algn="ctr">
              <a:lnSpc>
                <a:spcPct val="100000"/>
              </a:lnSpc>
              <a:spcBef>
                <a:spcPts val="0"/>
              </a:spcBef>
              <a:spcAft>
                <a:spcPts val="0"/>
              </a:spcAft>
              <a:buSzPts val="6200"/>
              <a:buNone/>
              <a:defRPr sz="6200"/>
            </a:lvl5pPr>
            <a:lvl6pPr lvl="5" rtl="0" algn="ctr">
              <a:lnSpc>
                <a:spcPct val="100000"/>
              </a:lnSpc>
              <a:spcBef>
                <a:spcPts val="0"/>
              </a:spcBef>
              <a:spcAft>
                <a:spcPts val="0"/>
              </a:spcAft>
              <a:buSzPts val="6200"/>
              <a:buNone/>
              <a:defRPr sz="6200"/>
            </a:lvl6pPr>
            <a:lvl7pPr lvl="6" rtl="0" algn="ctr">
              <a:lnSpc>
                <a:spcPct val="100000"/>
              </a:lnSpc>
              <a:spcBef>
                <a:spcPts val="0"/>
              </a:spcBef>
              <a:spcAft>
                <a:spcPts val="0"/>
              </a:spcAft>
              <a:buSzPts val="6200"/>
              <a:buNone/>
              <a:defRPr sz="6200"/>
            </a:lvl7pPr>
            <a:lvl8pPr lvl="7" rtl="0" algn="ctr">
              <a:lnSpc>
                <a:spcPct val="100000"/>
              </a:lnSpc>
              <a:spcBef>
                <a:spcPts val="0"/>
              </a:spcBef>
              <a:spcAft>
                <a:spcPts val="0"/>
              </a:spcAft>
              <a:buSzPts val="6200"/>
              <a:buNone/>
              <a:defRPr sz="6200"/>
            </a:lvl8pPr>
            <a:lvl9pPr lvl="8" rtl="0" algn="ctr">
              <a:lnSpc>
                <a:spcPct val="100000"/>
              </a:lnSpc>
              <a:spcBef>
                <a:spcPts val="0"/>
              </a:spcBef>
              <a:spcAft>
                <a:spcPts val="0"/>
              </a:spcAft>
              <a:buSzPts val="6200"/>
              <a:buNone/>
              <a:defRPr sz="6200"/>
            </a:lvl9pPr>
          </a:lstStyle>
          <a:p/>
        </p:txBody>
      </p:sp>
      <p:sp>
        <p:nvSpPr>
          <p:cNvPr id="641" name="Google Shape;641;gee08cbcac6_0_34339"/>
          <p:cNvSpPr txBox="1"/>
          <p:nvPr>
            <p:ph idx="3" type="subTitle"/>
          </p:nvPr>
        </p:nvSpPr>
        <p:spPr>
          <a:xfrm>
            <a:off x="2645697" y="3295975"/>
            <a:ext cx="1926300" cy="445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42" name="Google Shape;642;gee08cbcac6_0_34339"/>
          <p:cNvSpPr txBox="1"/>
          <p:nvPr>
            <p:ph idx="4" type="title"/>
          </p:nvPr>
        </p:nvSpPr>
        <p:spPr>
          <a:xfrm>
            <a:off x="6926450" y="1992075"/>
            <a:ext cx="1083000" cy="445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sz="2500"/>
            </a:lvl1pPr>
            <a:lvl2pPr lvl="1" rtl="0" algn="ctr">
              <a:lnSpc>
                <a:spcPct val="100000"/>
              </a:lnSpc>
              <a:spcBef>
                <a:spcPts val="0"/>
              </a:spcBef>
              <a:spcAft>
                <a:spcPts val="0"/>
              </a:spcAft>
              <a:buSzPts val="6200"/>
              <a:buNone/>
              <a:defRPr sz="6200"/>
            </a:lvl2pPr>
            <a:lvl3pPr lvl="2" rtl="0" algn="ctr">
              <a:lnSpc>
                <a:spcPct val="100000"/>
              </a:lnSpc>
              <a:spcBef>
                <a:spcPts val="0"/>
              </a:spcBef>
              <a:spcAft>
                <a:spcPts val="0"/>
              </a:spcAft>
              <a:buSzPts val="6200"/>
              <a:buNone/>
              <a:defRPr sz="6200"/>
            </a:lvl3pPr>
            <a:lvl4pPr lvl="3" rtl="0" algn="ctr">
              <a:lnSpc>
                <a:spcPct val="100000"/>
              </a:lnSpc>
              <a:spcBef>
                <a:spcPts val="0"/>
              </a:spcBef>
              <a:spcAft>
                <a:spcPts val="0"/>
              </a:spcAft>
              <a:buSzPts val="6200"/>
              <a:buNone/>
              <a:defRPr sz="6200"/>
            </a:lvl4pPr>
            <a:lvl5pPr lvl="4" rtl="0" algn="ctr">
              <a:lnSpc>
                <a:spcPct val="100000"/>
              </a:lnSpc>
              <a:spcBef>
                <a:spcPts val="0"/>
              </a:spcBef>
              <a:spcAft>
                <a:spcPts val="0"/>
              </a:spcAft>
              <a:buSzPts val="6200"/>
              <a:buNone/>
              <a:defRPr sz="6200"/>
            </a:lvl5pPr>
            <a:lvl6pPr lvl="5" rtl="0" algn="ctr">
              <a:lnSpc>
                <a:spcPct val="100000"/>
              </a:lnSpc>
              <a:spcBef>
                <a:spcPts val="0"/>
              </a:spcBef>
              <a:spcAft>
                <a:spcPts val="0"/>
              </a:spcAft>
              <a:buSzPts val="6200"/>
              <a:buNone/>
              <a:defRPr sz="6200"/>
            </a:lvl6pPr>
            <a:lvl7pPr lvl="6" rtl="0" algn="ctr">
              <a:lnSpc>
                <a:spcPct val="100000"/>
              </a:lnSpc>
              <a:spcBef>
                <a:spcPts val="0"/>
              </a:spcBef>
              <a:spcAft>
                <a:spcPts val="0"/>
              </a:spcAft>
              <a:buSzPts val="6200"/>
              <a:buNone/>
              <a:defRPr sz="6200"/>
            </a:lvl7pPr>
            <a:lvl8pPr lvl="7" rtl="0" algn="ctr">
              <a:lnSpc>
                <a:spcPct val="100000"/>
              </a:lnSpc>
              <a:spcBef>
                <a:spcPts val="0"/>
              </a:spcBef>
              <a:spcAft>
                <a:spcPts val="0"/>
              </a:spcAft>
              <a:buSzPts val="6200"/>
              <a:buNone/>
              <a:defRPr sz="6200"/>
            </a:lvl8pPr>
            <a:lvl9pPr lvl="8" rtl="0" algn="ctr">
              <a:lnSpc>
                <a:spcPct val="100000"/>
              </a:lnSpc>
              <a:spcBef>
                <a:spcPts val="0"/>
              </a:spcBef>
              <a:spcAft>
                <a:spcPts val="0"/>
              </a:spcAft>
              <a:buSzPts val="6200"/>
              <a:buNone/>
              <a:defRPr sz="6200"/>
            </a:lvl9pPr>
          </a:lstStyle>
          <a:p/>
        </p:txBody>
      </p:sp>
      <p:sp>
        <p:nvSpPr>
          <p:cNvPr id="643" name="Google Shape;643;gee08cbcac6_0_34339"/>
          <p:cNvSpPr txBox="1"/>
          <p:nvPr>
            <p:ph idx="5" type="subTitle"/>
          </p:nvPr>
        </p:nvSpPr>
        <p:spPr>
          <a:xfrm>
            <a:off x="6507950" y="3295975"/>
            <a:ext cx="1920000" cy="445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44" name="Google Shape;644;gee08cbcac6_0_34339"/>
          <p:cNvSpPr txBox="1"/>
          <p:nvPr>
            <p:ph idx="6" type="title"/>
          </p:nvPr>
        </p:nvSpPr>
        <p:spPr>
          <a:xfrm>
            <a:off x="1146160" y="1992075"/>
            <a:ext cx="1083000" cy="445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sz="2500"/>
            </a:lvl1pPr>
            <a:lvl2pPr lvl="1" rtl="0" algn="ctr">
              <a:lnSpc>
                <a:spcPct val="100000"/>
              </a:lnSpc>
              <a:spcBef>
                <a:spcPts val="0"/>
              </a:spcBef>
              <a:spcAft>
                <a:spcPts val="0"/>
              </a:spcAft>
              <a:buSzPts val="6200"/>
              <a:buNone/>
              <a:defRPr sz="6200"/>
            </a:lvl2pPr>
            <a:lvl3pPr lvl="2" rtl="0" algn="ctr">
              <a:lnSpc>
                <a:spcPct val="100000"/>
              </a:lnSpc>
              <a:spcBef>
                <a:spcPts val="0"/>
              </a:spcBef>
              <a:spcAft>
                <a:spcPts val="0"/>
              </a:spcAft>
              <a:buSzPts val="6200"/>
              <a:buNone/>
              <a:defRPr sz="6200"/>
            </a:lvl3pPr>
            <a:lvl4pPr lvl="3" rtl="0" algn="ctr">
              <a:lnSpc>
                <a:spcPct val="100000"/>
              </a:lnSpc>
              <a:spcBef>
                <a:spcPts val="0"/>
              </a:spcBef>
              <a:spcAft>
                <a:spcPts val="0"/>
              </a:spcAft>
              <a:buSzPts val="6200"/>
              <a:buNone/>
              <a:defRPr sz="6200"/>
            </a:lvl4pPr>
            <a:lvl5pPr lvl="4" rtl="0" algn="ctr">
              <a:lnSpc>
                <a:spcPct val="100000"/>
              </a:lnSpc>
              <a:spcBef>
                <a:spcPts val="0"/>
              </a:spcBef>
              <a:spcAft>
                <a:spcPts val="0"/>
              </a:spcAft>
              <a:buSzPts val="6200"/>
              <a:buNone/>
              <a:defRPr sz="6200"/>
            </a:lvl5pPr>
            <a:lvl6pPr lvl="5" rtl="0" algn="ctr">
              <a:lnSpc>
                <a:spcPct val="100000"/>
              </a:lnSpc>
              <a:spcBef>
                <a:spcPts val="0"/>
              </a:spcBef>
              <a:spcAft>
                <a:spcPts val="0"/>
              </a:spcAft>
              <a:buSzPts val="6200"/>
              <a:buNone/>
              <a:defRPr sz="6200"/>
            </a:lvl6pPr>
            <a:lvl7pPr lvl="6" rtl="0" algn="ctr">
              <a:lnSpc>
                <a:spcPct val="100000"/>
              </a:lnSpc>
              <a:spcBef>
                <a:spcPts val="0"/>
              </a:spcBef>
              <a:spcAft>
                <a:spcPts val="0"/>
              </a:spcAft>
              <a:buSzPts val="6200"/>
              <a:buNone/>
              <a:defRPr sz="6200"/>
            </a:lvl7pPr>
            <a:lvl8pPr lvl="7" rtl="0" algn="ctr">
              <a:lnSpc>
                <a:spcPct val="100000"/>
              </a:lnSpc>
              <a:spcBef>
                <a:spcPts val="0"/>
              </a:spcBef>
              <a:spcAft>
                <a:spcPts val="0"/>
              </a:spcAft>
              <a:buSzPts val="6200"/>
              <a:buNone/>
              <a:defRPr sz="6200"/>
            </a:lvl8pPr>
            <a:lvl9pPr lvl="8" rtl="0" algn="ctr">
              <a:lnSpc>
                <a:spcPct val="100000"/>
              </a:lnSpc>
              <a:spcBef>
                <a:spcPts val="0"/>
              </a:spcBef>
              <a:spcAft>
                <a:spcPts val="0"/>
              </a:spcAft>
              <a:buSzPts val="6200"/>
              <a:buNone/>
              <a:defRPr sz="6200"/>
            </a:lvl9pPr>
          </a:lstStyle>
          <a:p/>
        </p:txBody>
      </p:sp>
      <p:sp>
        <p:nvSpPr>
          <p:cNvPr id="645" name="Google Shape;645;gee08cbcac6_0_34339"/>
          <p:cNvSpPr txBox="1"/>
          <p:nvPr>
            <p:ph idx="7" type="subTitle"/>
          </p:nvPr>
        </p:nvSpPr>
        <p:spPr>
          <a:xfrm>
            <a:off x="724510" y="3295975"/>
            <a:ext cx="1926300" cy="445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46" name="Google Shape;646;gee08cbcac6_0_34339"/>
          <p:cNvSpPr txBox="1"/>
          <p:nvPr>
            <p:ph idx="8" type="subTitle"/>
          </p:nvPr>
        </p:nvSpPr>
        <p:spPr>
          <a:xfrm>
            <a:off x="722260" y="3632696"/>
            <a:ext cx="1930800" cy="8067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47" name="Google Shape;647;gee08cbcac6_0_34339"/>
          <p:cNvSpPr txBox="1"/>
          <p:nvPr>
            <p:ph idx="9" type="subTitle"/>
          </p:nvPr>
        </p:nvSpPr>
        <p:spPr>
          <a:xfrm>
            <a:off x="2643447" y="3632696"/>
            <a:ext cx="1930800" cy="8067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48" name="Google Shape;648;gee08cbcac6_0_34339"/>
          <p:cNvSpPr txBox="1"/>
          <p:nvPr>
            <p:ph idx="13" type="subTitle"/>
          </p:nvPr>
        </p:nvSpPr>
        <p:spPr>
          <a:xfrm>
            <a:off x="4562102" y="3632696"/>
            <a:ext cx="1930800" cy="8067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49" name="Google Shape;649;gee08cbcac6_0_34339"/>
          <p:cNvSpPr txBox="1"/>
          <p:nvPr>
            <p:ph idx="14" type="subTitle"/>
          </p:nvPr>
        </p:nvSpPr>
        <p:spPr>
          <a:xfrm>
            <a:off x="6502550" y="3632700"/>
            <a:ext cx="1930800" cy="8067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650" name="Google Shape;650;gee08cbcac6_0_34339"/>
          <p:cNvPicPr preferRelativeResize="0"/>
          <p:nvPr/>
        </p:nvPicPr>
        <p:blipFill rotWithShape="1">
          <a:blip r:embed="rId2">
            <a:alphaModFix amt="66000"/>
          </a:blip>
          <a:srcRect b="0" l="0" r="0" t="0"/>
          <a:stretch/>
        </p:blipFill>
        <p:spPr>
          <a:xfrm flipH="1" rot="5399992">
            <a:off x="7705517" y="-598319"/>
            <a:ext cx="3297388" cy="2276638"/>
          </a:xfrm>
          <a:prstGeom prst="rect">
            <a:avLst/>
          </a:prstGeom>
          <a:noFill/>
          <a:ln>
            <a:noFill/>
          </a:ln>
        </p:spPr>
      </p:pic>
      <p:grpSp>
        <p:nvGrpSpPr>
          <p:cNvPr id="651" name="Google Shape;651;gee08cbcac6_0_34339"/>
          <p:cNvGrpSpPr/>
          <p:nvPr/>
        </p:nvGrpSpPr>
        <p:grpSpPr>
          <a:xfrm rot="-987768">
            <a:off x="7751887" y="-266300"/>
            <a:ext cx="1344359" cy="1995308"/>
            <a:chOff x="272875" y="1527563"/>
            <a:chExt cx="255950" cy="455000"/>
          </a:xfrm>
        </p:grpSpPr>
        <p:sp>
          <p:nvSpPr>
            <p:cNvPr id="652" name="Google Shape;652;gee08cbcac6_0_3433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gee08cbcac6_0_3433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gee08cbcac6_0_3433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gee08cbcac6_0_3433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gee08cbcac6_0_3433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gee08cbcac6_0_3433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gee08cbcac6_0_3433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gee08cbcac6_0_3433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gee08cbcac6_0_3433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gee08cbcac6_0_3433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gee08cbcac6_0_3433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ee08cbcac6_0_3433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ee08cbcac6_0_3433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gee08cbcac6_0_3433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gee08cbcac6_0_3433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gee08cbcac6_0_3433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gee08cbcac6_0_3433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ee08cbcac6_0_3433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gee08cbcac6_0_3433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gee08cbcac6_0_3433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gee08cbcac6_0_3433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gee08cbcac6_0_3433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gee08cbcac6_0_3433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gee08cbcac6_0_3433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gee08cbcac6_0_3433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gee08cbcac6_0_3433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gee08cbcac6_0_3433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gee08cbcac6_0_3433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gee08cbcac6_0_3433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gee08cbcac6_0_3433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gee08cbcac6_0_3433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gee08cbcac6_0_3433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gee08cbcac6_0_3433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gee08cbcac6_0_3433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gee08cbcac6_0_3433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87" name="Google Shape;687;gee08cbcac6_0_34339"/>
          <p:cNvPicPr preferRelativeResize="0"/>
          <p:nvPr/>
        </p:nvPicPr>
        <p:blipFill rotWithShape="1">
          <a:blip r:embed="rId3">
            <a:alphaModFix amt="74000"/>
          </a:blip>
          <a:srcRect b="0" l="0" r="0" t="0"/>
          <a:stretch/>
        </p:blipFill>
        <p:spPr>
          <a:xfrm flipH="1" rot="-10162003">
            <a:off x="-1091107" y="-1133760"/>
            <a:ext cx="2894870" cy="2593323"/>
          </a:xfrm>
          <a:prstGeom prst="rect">
            <a:avLst/>
          </a:prstGeom>
          <a:noFill/>
          <a:ln>
            <a:noFill/>
          </a:ln>
        </p:spPr>
      </p:pic>
      <p:pic>
        <p:nvPicPr>
          <p:cNvPr id="688" name="Google Shape;688;gee08cbcac6_0_34339"/>
          <p:cNvPicPr preferRelativeResize="0"/>
          <p:nvPr/>
        </p:nvPicPr>
        <p:blipFill rotWithShape="1">
          <a:blip r:embed="rId4">
            <a:alphaModFix amt="76000"/>
          </a:blip>
          <a:srcRect b="0" l="0" r="0" t="0"/>
          <a:stretch/>
        </p:blipFill>
        <p:spPr>
          <a:xfrm rot="363351">
            <a:off x="802621" y="4291783"/>
            <a:ext cx="7605804" cy="2832383"/>
          </a:xfrm>
          <a:prstGeom prst="rect">
            <a:avLst/>
          </a:prstGeom>
          <a:noFill/>
          <a:ln>
            <a:noFill/>
          </a:ln>
        </p:spPr>
      </p:pic>
      <p:sp>
        <p:nvSpPr>
          <p:cNvPr id="689" name="Google Shape;689;gee08cbcac6_0_34339"/>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gee08cbcac6_0_34339"/>
          <p:cNvSpPr txBox="1"/>
          <p:nvPr>
            <p:ph idx="15"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1" name="Shape 691"/>
        <p:cNvGrpSpPr/>
        <p:nvPr/>
      </p:nvGrpSpPr>
      <p:grpSpPr>
        <a:xfrm>
          <a:off x="0" y="0"/>
          <a:ext cx="0" cy="0"/>
          <a:chOff x="0" y="0"/>
          <a:chExt cx="0" cy="0"/>
        </a:xfrm>
      </p:grpSpPr>
      <p:pic>
        <p:nvPicPr>
          <p:cNvPr id="692" name="Google Shape;692;gee08cbcac6_0_34393"/>
          <p:cNvPicPr preferRelativeResize="0"/>
          <p:nvPr/>
        </p:nvPicPr>
        <p:blipFill rotWithShape="1">
          <a:blip r:embed="rId2">
            <a:alphaModFix amt="76000"/>
          </a:blip>
          <a:srcRect b="0" l="0" r="0" t="0"/>
          <a:stretch/>
        </p:blipFill>
        <p:spPr>
          <a:xfrm>
            <a:off x="345175" y="3258079"/>
            <a:ext cx="8158656" cy="3038275"/>
          </a:xfrm>
          <a:prstGeom prst="rect">
            <a:avLst/>
          </a:prstGeom>
          <a:noFill/>
          <a:ln>
            <a:noFill/>
          </a:ln>
        </p:spPr>
      </p:pic>
      <p:pic>
        <p:nvPicPr>
          <p:cNvPr id="693" name="Google Shape;693;gee08cbcac6_0_34393"/>
          <p:cNvPicPr preferRelativeResize="0"/>
          <p:nvPr/>
        </p:nvPicPr>
        <p:blipFill rotWithShape="1">
          <a:blip r:embed="rId3">
            <a:alphaModFix amt="47000"/>
          </a:blip>
          <a:srcRect b="0" l="0" r="0" t="0"/>
          <a:stretch/>
        </p:blipFill>
        <p:spPr>
          <a:xfrm>
            <a:off x="1630988" y="143888"/>
            <a:ext cx="5882024" cy="4855728"/>
          </a:xfrm>
          <a:prstGeom prst="rect">
            <a:avLst/>
          </a:prstGeom>
          <a:noFill/>
          <a:ln>
            <a:noFill/>
          </a:ln>
        </p:spPr>
      </p:pic>
      <p:sp>
        <p:nvSpPr>
          <p:cNvPr id="694" name="Google Shape;694;gee08cbcac6_0_34393"/>
          <p:cNvSpPr/>
          <p:nvPr/>
        </p:nvSpPr>
        <p:spPr>
          <a:xfrm>
            <a:off x="4379243" y="-2465274"/>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5" name="Google Shape;695;gee08cbcac6_0_34393"/>
          <p:cNvGrpSpPr/>
          <p:nvPr/>
        </p:nvGrpSpPr>
        <p:grpSpPr>
          <a:xfrm rot="-2700000">
            <a:off x="473135" y="2695841"/>
            <a:ext cx="1344349" cy="2469681"/>
            <a:chOff x="272875" y="1419395"/>
            <a:chExt cx="255950" cy="563168"/>
          </a:xfrm>
        </p:grpSpPr>
        <p:sp>
          <p:nvSpPr>
            <p:cNvPr id="696" name="Google Shape;696;gee08cbcac6_0_3439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gee08cbcac6_0_3439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gee08cbcac6_0_3439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gee08cbcac6_0_3439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gee08cbcac6_0_3439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gee08cbcac6_0_3439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gee08cbcac6_0_3439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gee08cbcac6_0_3439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gee08cbcac6_0_3439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gee08cbcac6_0_3439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gee08cbcac6_0_3439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gee08cbcac6_0_3439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gee08cbcac6_0_3439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gee08cbcac6_0_3439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gee08cbcac6_0_3439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ee08cbcac6_0_3439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gee08cbcac6_0_34393"/>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gee08cbcac6_0_34393"/>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gee08cbcac6_0_3439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gee08cbcac6_0_34393"/>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gee08cbcac6_0_3439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gee08cbcac6_0_3439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gee08cbcac6_0_3439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gee08cbcac6_0_3439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gee08cbcac6_0_3439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gee08cbcac6_0_3439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gee08cbcac6_0_3439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gee08cbcac6_0_3439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gee08cbcac6_0_3439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gee08cbcac6_0_34393"/>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gee08cbcac6_0_3439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gee08cbcac6_0_3439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gee08cbcac6_0_3439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gee08cbcac6_0_34393"/>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gee08cbcac6_0_34393"/>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1" name="Google Shape;731;gee08cbcac6_0_34393"/>
          <p:cNvGrpSpPr/>
          <p:nvPr/>
        </p:nvGrpSpPr>
        <p:grpSpPr>
          <a:xfrm rot="-2700000">
            <a:off x="8026514" y="-183340"/>
            <a:ext cx="1344349" cy="1995328"/>
            <a:chOff x="272875" y="1527563"/>
            <a:chExt cx="255950" cy="455000"/>
          </a:xfrm>
        </p:grpSpPr>
        <p:sp>
          <p:nvSpPr>
            <p:cNvPr id="732" name="Google Shape;732;gee08cbcac6_0_3439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gee08cbcac6_0_3439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gee08cbcac6_0_3439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gee08cbcac6_0_3439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gee08cbcac6_0_3439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gee08cbcac6_0_3439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gee08cbcac6_0_3439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gee08cbcac6_0_3439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gee08cbcac6_0_3439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gee08cbcac6_0_3439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gee08cbcac6_0_3439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gee08cbcac6_0_3439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gee08cbcac6_0_3439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gee08cbcac6_0_3439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gee08cbcac6_0_3439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gee08cbcac6_0_3439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gee08cbcac6_0_3439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gee08cbcac6_0_3439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gee08cbcac6_0_3439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gee08cbcac6_0_3439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gee08cbcac6_0_3439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gee08cbcac6_0_3439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ee08cbcac6_0_3439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gee08cbcac6_0_3439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gee08cbcac6_0_3439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gee08cbcac6_0_3439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gee08cbcac6_0_3439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gee08cbcac6_0_3439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gee08cbcac6_0_3439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ee08cbcac6_0_3439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gee08cbcac6_0_3439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gee08cbcac6_0_3439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gee08cbcac6_0_3439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gee08cbcac6_0_3439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gee08cbcac6_0_3439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7" name="Google Shape;767;gee08cbcac6_0_34393"/>
          <p:cNvSpPr txBox="1"/>
          <p:nvPr>
            <p:ph idx="1" type="subTitle"/>
          </p:nvPr>
        </p:nvSpPr>
        <p:spPr>
          <a:xfrm>
            <a:off x="2646000" y="3114137"/>
            <a:ext cx="3852000" cy="862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768" name="Google Shape;768;gee08cbcac6_0_34393"/>
          <p:cNvSpPr txBox="1"/>
          <p:nvPr>
            <p:ph type="ctrTitle"/>
          </p:nvPr>
        </p:nvSpPr>
        <p:spPr>
          <a:xfrm>
            <a:off x="2646000" y="2594236"/>
            <a:ext cx="3852000" cy="792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solidFill>
                  <a:srgbClr val="1C4587"/>
                </a:solidFill>
              </a:defRPr>
            </a:lvl1pPr>
            <a:lvl2pPr lvl="1" rtl="0" algn="ctr">
              <a:lnSpc>
                <a:spcPct val="100000"/>
              </a:lnSpc>
              <a:spcBef>
                <a:spcPts val="0"/>
              </a:spcBef>
              <a:spcAft>
                <a:spcPts val="0"/>
              </a:spcAft>
              <a:buClr>
                <a:srgbClr val="3C78D8"/>
              </a:buClr>
              <a:buSzPts val="800"/>
              <a:buNone/>
              <a:defRPr sz="800">
                <a:solidFill>
                  <a:srgbClr val="3C78D8"/>
                </a:solidFill>
              </a:defRPr>
            </a:lvl2pPr>
            <a:lvl3pPr lvl="2" rtl="0" algn="ctr">
              <a:lnSpc>
                <a:spcPct val="100000"/>
              </a:lnSpc>
              <a:spcBef>
                <a:spcPts val="0"/>
              </a:spcBef>
              <a:spcAft>
                <a:spcPts val="0"/>
              </a:spcAft>
              <a:buClr>
                <a:srgbClr val="3C78D8"/>
              </a:buClr>
              <a:buSzPts val="800"/>
              <a:buNone/>
              <a:defRPr sz="800">
                <a:solidFill>
                  <a:srgbClr val="3C78D8"/>
                </a:solidFill>
              </a:defRPr>
            </a:lvl3pPr>
            <a:lvl4pPr lvl="3" rtl="0" algn="ctr">
              <a:lnSpc>
                <a:spcPct val="100000"/>
              </a:lnSpc>
              <a:spcBef>
                <a:spcPts val="0"/>
              </a:spcBef>
              <a:spcAft>
                <a:spcPts val="0"/>
              </a:spcAft>
              <a:buClr>
                <a:srgbClr val="3C78D8"/>
              </a:buClr>
              <a:buSzPts val="800"/>
              <a:buNone/>
              <a:defRPr sz="800">
                <a:solidFill>
                  <a:srgbClr val="3C78D8"/>
                </a:solidFill>
              </a:defRPr>
            </a:lvl4pPr>
            <a:lvl5pPr lvl="4" rtl="0" algn="ctr">
              <a:lnSpc>
                <a:spcPct val="100000"/>
              </a:lnSpc>
              <a:spcBef>
                <a:spcPts val="0"/>
              </a:spcBef>
              <a:spcAft>
                <a:spcPts val="0"/>
              </a:spcAft>
              <a:buClr>
                <a:srgbClr val="3C78D8"/>
              </a:buClr>
              <a:buSzPts val="800"/>
              <a:buNone/>
              <a:defRPr sz="800">
                <a:solidFill>
                  <a:srgbClr val="3C78D8"/>
                </a:solidFill>
              </a:defRPr>
            </a:lvl5pPr>
            <a:lvl6pPr lvl="5" rtl="0" algn="ctr">
              <a:lnSpc>
                <a:spcPct val="100000"/>
              </a:lnSpc>
              <a:spcBef>
                <a:spcPts val="0"/>
              </a:spcBef>
              <a:spcAft>
                <a:spcPts val="0"/>
              </a:spcAft>
              <a:buClr>
                <a:srgbClr val="3C78D8"/>
              </a:buClr>
              <a:buSzPts val="800"/>
              <a:buNone/>
              <a:defRPr sz="800">
                <a:solidFill>
                  <a:srgbClr val="3C78D8"/>
                </a:solidFill>
              </a:defRPr>
            </a:lvl6pPr>
            <a:lvl7pPr lvl="6" rtl="0" algn="ctr">
              <a:lnSpc>
                <a:spcPct val="100000"/>
              </a:lnSpc>
              <a:spcBef>
                <a:spcPts val="0"/>
              </a:spcBef>
              <a:spcAft>
                <a:spcPts val="0"/>
              </a:spcAft>
              <a:buClr>
                <a:srgbClr val="3C78D8"/>
              </a:buClr>
              <a:buSzPts val="800"/>
              <a:buNone/>
              <a:defRPr sz="800">
                <a:solidFill>
                  <a:srgbClr val="3C78D8"/>
                </a:solidFill>
              </a:defRPr>
            </a:lvl7pPr>
            <a:lvl8pPr lvl="7" rtl="0" algn="ctr">
              <a:lnSpc>
                <a:spcPct val="100000"/>
              </a:lnSpc>
              <a:spcBef>
                <a:spcPts val="0"/>
              </a:spcBef>
              <a:spcAft>
                <a:spcPts val="0"/>
              </a:spcAft>
              <a:buClr>
                <a:srgbClr val="3C78D8"/>
              </a:buClr>
              <a:buSzPts val="800"/>
              <a:buNone/>
              <a:defRPr sz="800">
                <a:solidFill>
                  <a:srgbClr val="3C78D8"/>
                </a:solidFill>
              </a:defRPr>
            </a:lvl8pPr>
            <a:lvl9pPr lvl="8" rtl="0" algn="ctr">
              <a:lnSpc>
                <a:spcPct val="100000"/>
              </a:lnSpc>
              <a:spcBef>
                <a:spcPts val="0"/>
              </a:spcBef>
              <a:spcAft>
                <a:spcPts val="0"/>
              </a:spcAft>
              <a:buClr>
                <a:srgbClr val="3C78D8"/>
              </a:buClr>
              <a:buSzPts val="800"/>
              <a:buNone/>
              <a:defRPr sz="800">
                <a:solidFill>
                  <a:srgbClr val="3C78D8"/>
                </a:solidFill>
              </a:defRPr>
            </a:lvl9pPr>
          </a:lstStyle>
          <a:p/>
        </p:txBody>
      </p:sp>
      <p:sp>
        <p:nvSpPr>
          <p:cNvPr id="769" name="Google Shape;769;gee08cbcac6_0_34393"/>
          <p:cNvSpPr txBox="1"/>
          <p:nvPr>
            <p:ph idx="2" type="title"/>
          </p:nvPr>
        </p:nvSpPr>
        <p:spPr>
          <a:xfrm>
            <a:off x="2646000" y="894175"/>
            <a:ext cx="3852000" cy="2031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15000">
                <a:solidFill>
                  <a:srgbClr val="1C4587"/>
                </a:solidFill>
              </a:defRPr>
            </a:lvl1pPr>
            <a:lvl2pPr lvl="1" rtl="0"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rtl="0"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rtl="0"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rtl="0"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rtl="0"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rtl="0"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rtl="0"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rtl="0"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70" name="Shape 770"/>
        <p:cNvGrpSpPr/>
        <p:nvPr/>
      </p:nvGrpSpPr>
      <p:grpSpPr>
        <a:xfrm>
          <a:off x="0" y="0"/>
          <a:ext cx="0" cy="0"/>
          <a:chOff x="0" y="0"/>
          <a:chExt cx="0" cy="0"/>
        </a:xfrm>
      </p:grpSpPr>
      <p:sp>
        <p:nvSpPr>
          <p:cNvPr id="771" name="Google Shape;771;gee08cbcac6_0_34472"/>
          <p:cNvSpPr txBox="1"/>
          <p:nvPr>
            <p:ph idx="1" type="subTitle"/>
          </p:nvPr>
        </p:nvSpPr>
        <p:spPr>
          <a:xfrm>
            <a:off x="1944337" y="3168343"/>
            <a:ext cx="1532400" cy="479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b="1" sz="1600">
                <a:latin typeface="Josefin Sans"/>
                <a:ea typeface="Josefin Sans"/>
                <a:cs typeface="Josefin Sans"/>
                <a:sym typeface="Josefin Sans"/>
              </a:defRPr>
            </a:lvl1pPr>
            <a:lvl2pPr lvl="1" rtl="0" algn="ctr">
              <a:lnSpc>
                <a:spcPct val="100000"/>
              </a:lnSpc>
              <a:spcBef>
                <a:spcPts val="0"/>
              </a:spcBef>
              <a:spcAft>
                <a:spcPts val="0"/>
              </a:spcAft>
              <a:buSzPts val="1400"/>
              <a:buNone/>
              <a:defRPr b="1" sz="1600">
                <a:latin typeface="Josefin Sans"/>
                <a:ea typeface="Josefin Sans"/>
                <a:cs typeface="Josefin Sans"/>
                <a:sym typeface="Josefin Sans"/>
              </a:defRPr>
            </a:lvl2pPr>
            <a:lvl3pPr lvl="2" rtl="0" algn="ctr">
              <a:lnSpc>
                <a:spcPct val="100000"/>
              </a:lnSpc>
              <a:spcBef>
                <a:spcPts val="0"/>
              </a:spcBef>
              <a:spcAft>
                <a:spcPts val="0"/>
              </a:spcAft>
              <a:buSzPts val="1400"/>
              <a:buNone/>
              <a:defRPr b="1" sz="1600">
                <a:latin typeface="Josefin Sans"/>
                <a:ea typeface="Josefin Sans"/>
                <a:cs typeface="Josefin Sans"/>
                <a:sym typeface="Josefin Sans"/>
              </a:defRPr>
            </a:lvl3pPr>
            <a:lvl4pPr lvl="3" rtl="0" algn="ctr">
              <a:lnSpc>
                <a:spcPct val="100000"/>
              </a:lnSpc>
              <a:spcBef>
                <a:spcPts val="0"/>
              </a:spcBef>
              <a:spcAft>
                <a:spcPts val="0"/>
              </a:spcAft>
              <a:buSzPts val="1400"/>
              <a:buNone/>
              <a:defRPr b="1" sz="1600">
                <a:latin typeface="Josefin Sans"/>
                <a:ea typeface="Josefin Sans"/>
                <a:cs typeface="Josefin Sans"/>
                <a:sym typeface="Josefin Sans"/>
              </a:defRPr>
            </a:lvl4pPr>
            <a:lvl5pPr lvl="4" rtl="0" algn="ctr">
              <a:lnSpc>
                <a:spcPct val="100000"/>
              </a:lnSpc>
              <a:spcBef>
                <a:spcPts val="0"/>
              </a:spcBef>
              <a:spcAft>
                <a:spcPts val="0"/>
              </a:spcAft>
              <a:buSzPts val="1400"/>
              <a:buNone/>
              <a:defRPr b="1" sz="1600">
                <a:latin typeface="Josefin Sans"/>
                <a:ea typeface="Josefin Sans"/>
                <a:cs typeface="Josefin Sans"/>
                <a:sym typeface="Josefin Sans"/>
              </a:defRPr>
            </a:lvl5pPr>
            <a:lvl6pPr lvl="5" rtl="0" algn="ctr">
              <a:lnSpc>
                <a:spcPct val="100000"/>
              </a:lnSpc>
              <a:spcBef>
                <a:spcPts val="0"/>
              </a:spcBef>
              <a:spcAft>
                <a:spcPts val="0"/>
              </a:spcAft>
              <a:buSzPts val="1400"/>
              <a:buNone/>
              <a:defRPr b="1" sz="1600">
                <a:latin typeface="Josefin Sans"/>
                <a:ea typeface="Josefin Sans"/>
                <a:cs typeface="Josefin Sans"/>
                <a:sym typeface="Josefin Sans"/>
              </a:defRPr>
            </a:lvl6pPr>
            <a:lvl7pPr lvl="6" rtl="0" algn="ctr">
              <a:lnSpc>
                <a:spcPct val="100000"/>
              </a:lnSpc>
              <a:spcBef>
                <a:spcPts val="0"/>
              </a:spcBef>
              <a:spcAft>
                <a:spcPts val="0"/>
              </a:spcAft>
              <a:buSzPts val="1400"/>
              <a:buNone/>
              <a:defRPr b="1" sz="1600">
                <a:latin typeface="Josefin Sans"/>
                <a:ea typeface="Josefin Sans"/>
                <a:cs typeface="Josefin Sans"/>
                <a:sym typeface="Josefin Sans"/>
              </a:defRPr>
            </a:lvl7pPr>
            <a:lvl8pPr lvl="7" rtl="0" algn="ctr">
              <a:lnSpc>
                <a:spcPct val="100000"/>
              </a:lnSpc>
              <a:spcBef>
                <a:spcPts val="0"/>
              </a:spcBef>
              <a:spcAft>
                <a:spcPts val="0"/>
              </a:spcAft>
              <a:buSzPts val="1400"/>
              <a:buNone/>
              <a:defRPr b="1" sz="1600">
                <a:latin typeface="Josefin Sans"/>
                <a:ea typeface="Josefin Sans"/>
                <a:cs typeface="Josefin Sans"/>
                <a:sym typeface="Josefin Sans"/>
              </a:defRPr>
            </a:lvl8pPr>
            <a:lvl9pPr lvl="8" rtl="0" algn="ctr">
              <a:lnSpc>
                <a:spcPct val="100000"/>
              </a:lnSpc>
              <a:spcBef>
                <a:spcPts val="0"/>
              </a:spcBef>
              <a:spcAft>
                <a:spcPts val="0"/>
              </a:spcAft>
              <a:buSzPts val="1400"/>
              <a:buNone/>
              <a:defRPr b="1" sz="1600">
                <a:latin typeface="Josefin Sans"/>
                <a:ea typeface="Josefin Sans"/>
                <a:cs typeface="Josefin Sans"/>
                <a:sym typeface="Josefin Sans"/>
              </a:defRPr>
            </a:lvl9pPr>
          </a:lstStyle>
          <a:p/>
        </p:txBody>
      </p:sp>
      <p:sp>
        <p:nvSpPr>
          <p:cNvPr id="772" name="Google Shape;772;gee08cbcac6_0_34472"/>
          <p:cNvSpPr txBox="1"/>
          <p:nvPr>
            <p:ph idx="2" type="subTitle"/>
          </p:nvPr>
        </p:nvSpPr>
        <p:spPr>
          <a:xfrm>
            <a:off x="1381688" y="3559333"/>
            <a:ext cx="2657700" cy="1013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3" name="Google Shape;773;gee08cbcac6_0_34472"/>
          <p:cNvSpPr txBox="1"/>
          <p:nvPr>
            <p:ph idx="3" type="subTitle"/>
          </p:nvPr>
        </p:nvSpPr>
        <p:spPr>
          <a:xfrm flipH="1">
            <a:off x="5667265" y="3168343"/>
            <a:ext cx="1532400" cy="479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b="1" sz="1600">
                <a:latin typeface="Josefin Sans"/>
                <a:ea typeface="Josefin Sans"/>
                <a:cs typeface="Josefin Sans"/>
                <a:sym typeface="Josefin Sans"/>
              </a:defRPr>
            </a:lvl1pPr>
            <a:lvl2pPr lvl="1" rtl="0" algn="ctr">
              <a:lnSpc>
                <a:spcPct val="100000"/>
              </a:lnSpc>
              <a:spcBef>
                <a:spcPts val="0"/>
              </a:spcBef>
              <a:spcAft>
                <a:spcPts val="0"/>
              </a:spcAft>
              <a:buSzPts val="1400"/>
              <a:buNone/>
              <a:defRPr b="1" sz="1600">
                <a:latin typeface="Josefin Sans"/>
                <a:ea typeface="Josefin Sans"/>
                <a:cs typeface="Josefin Sans"/>
                <a:sym typeface="Josefin Sans"/>
              </a:defRPr>
            </a:lvl2pPr>
            <a:lvl3pPr lvl="2" rtl="0" algn="ctr">
              <a:lnSpc>
                <a:spcPct val="100000"/>
              </a:lnSpc>
              <a:spcBef>
                <a:spcPts val="0"/>
              </a:spcBef>
              <a:spcAft>
                <a:spcPts val="0"/>
              </a:spcAft>
              <a:buSzPts val="1400"/>
              <a:buNone/>
              <a:defRPr b="1" sz="1600">
                <a:latin typeface="Josefin Sans"/>
                <a:ea typeface="Josefin Sans"/>
                <a:cs typeface="Josefin Sans"/>
                <a:sym typeface="Josefin Sans"/>
              </a:defRPr>
            </a:lvl3pPr>
            <a:lvl4pPr lvl="3" rtl="0" algn="ctr">
              <a:lnSpc>
                <a:spcPct val="100000"/>
              </a:lnSpc>
              <a:spcBef>
                <a:spcPts val="0"/>
              </a:spcBef>
              <a:spcAft>
                <a:spcPts val="0"/>
              </a:spcAft>
              <a:buSzPts val="1400"/>
              <a:buNone/>
              <a:defRPr b="1" sz="1600">
                <a:latin typeface="Josefin Sans"/>
                <a:ea typeface="Josefin Sans"/>
                <a:cs typeface="Josefin Sans"/>
                <a:sym typeface="Josefin Sans"/>
              </a:defRPr>
            </a:lvl4pPr>
            <a:lvl5pPr lvl="4" rtl="0" algn="ctr">
              <a:lnSpc>
                <a:spcPct val="100000"/>
              </a:lnSpc>
              <a:spcBef>
                <a:spcPts val="0"/>
              </a:spcBef>
              <a:spcAft>
                <a:spcPts val="0"/>
              </a:spcAft>
              <a:buSzPts val="1400"/>
              <a:buNone/>
              <a:defRPr b="1" sz="1600">
                <a:latin typeface="Josefin Sans"/>
                <a:ea typeface="Josefin Sans"/>
                <a:cs typeface="Josefin Sans"/>
                <a:sym typeface="Josefin Sans"/>
              </a:defRPr>
            </a:lvl5pPr>
            <a:lvl6pPr lvl="5" rtl="0" algn="ctr">
              <a:lnSpc>
                <a:spcPct val="100000"/>
              </a:lnSpc>
              <a:spcBef>
                <a:spcPts val="0"/>
              </a:spcBef>
              <a:spcAft>
                <a:spcPts val="0"/>
              </a:spcAft>
              <a:buSzPts val="1400"/>
              <a:buNone/>
              <a:defRPr b="1" sz="1600">
                <a:latin typeface="Josefin Sans"/>
                <a:ea typeface="Josefin Sans"/>
                <a:cs typeface="Josefin Sans"/>
                <a:sym typeface="Josefin Sans"/>
              </a:defRPr>
            </a:lvl6pPr>
            <a:lvl7pPr lvl="6" rtl="0" algn="ctr">
              <a:lnSpc>
                <a:spcPct val="100000"/>
              </a:lnSpc>
              <a:spcBef>
                <a:spcPts val="0"/>
              </a:spcBef>
              <a:spcAft>
                <a:spcPts val="0"/>
              </a:spcAft>
              <a:buSzPts val="1400"/>
              <a:buNone/>
              <a:defRPr b="1" sz="1600">
                <a:latin typeface="Josefin Sans"/>
                <a:ea typeface="Josefin Sans"/>
                <a:cs typeface="Josefin Sans"/>
                <a:sym typeface="Josefin Sans"/>
              </a:defRPr>
            </a:lvl7pPr>
            <a:lvl8pPr lvl="7" rtl="0" algn="ctr">
              <a:lnSpc>
                <a:spcPct val="100000"/>
              </a:lnSpc>
              <a:spcBef>
                <a:spcPts val="0"/>
              </a:spcBef>
              <a:spcAft>
                <a:spcPts val="0"/>
              </a:spcAft>
              <a:buSzPts val="1400"/>
              <a:buNone/>
              <a:defRPr b="1" sz="1600">
                <a:latin typeface="Josefin Sans"/>
                <a:ea typeface="Josefin Sans"/>
                <a:cs typeface="Josefin Sans"/>
                <a:sym typeface="Josefin Sans"/>
              </a:defRPr>
            </a:lvl8pPr>
            <a:lvl9pPr lvl="8" rtl="0" algn="ctr">
              <a:lnSpc>
                <a:spcPct val="100000"/>
              </a:lnSpc>
              <a:spcBef>
                <a:spcPts val="0"/>
              </a:spcBef>
              <a:spcAft>
                <a:spcPts val="0"/>
              </a:spcAft>
              <a:buSzPts val="1400"/>
              <a:buNone/>
              <a:defRPr b="1" sz="1600">
                <a:latin typeface="Josefin Sans"/>
                <a:ea typeface="Josefin Sans"/>
                <a:cs typeface="Josefin Sans"/>
                <a:sym typeface="Josefin Sans"/>
              </a:defRPr>
            </a:lvl9pPr>
          </a:lstStyle>
          <a:p/>
        </p:txBody>
      </p:sp>
      <p:sp>
        <p:nvSpPr>
          <p:cNvPr id="774" name="Google Shape;774;gee08cbcac6_0_34472"/>
          <p:cNvSpPr txBox="1"/>
          <p:nvPr>
            <p:ph idx="4" type="subTitle"/>
          </p:nvPr>
        </p:nvSpPr>
        <p:spPr>
          <a:xfrm flipH="1">
            <a:off x="5104613" y="3559333"/>
            <a:ext cx="2657700" cy="1013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775" name="Google Shape;775;gee08cbcac6_0_34472"/>
          <p:cNvPicPr preferRelativeResize="0"/>
          <p:nvPr/>
        </p:nvPicPr>
        <p:blipFill rotWithShape="1">
          <a:blip r:embed="rId2">
            <a:alphaModFix amt="47000"/>
          </a:blip>
          <a:srcRect b="0" l="0" r="0" t="0"/>
          <a:stretch/>
        </p:blipFill>
        <p:spPr>
          <a:xfrm rot="4139109">
            <a:off x="-1716814" y="3950736"/>
            <a:ext cx="2989902" cy="2468227"/>
          </a:xfrm>
          <a:prstGeom prst="rect">
            <a:avLst/>
          </a:prstGeom>
          <a:noFill/>
          <a:ln>
            <a:noFill/>
          </a:ln>
        </p:spPr>
      </p:pic>
      <p:grpSp>
        <p:nvGrpSpPr>
          <p:cNvPr id="776" name="Google Shape;776;gee08cbcac6_0_34472"/>
          <p:cNvGrpSpPr/>
          <p:nvPr/>
        </p:nvGrpSpPr>
        <p:grpSpPr>
          <a:xfrm rot="-987768">
            <a:off x="-414463" y="3230112"/>
            <a:ext cx="1344359" cy="1995308"/>
            <a:chOff x="272875" y="1527563"/>
            <a:chExt cx="255950" cy="455000"/>
          </a:xfrm>
        </p:grpSpPr>
        <p:sp>
          <p:nvSpPr>
            <p:cNvPr id="777" name="Google Shape;777;gee08cbcac6_0_3447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gee08cbcac6_0_3447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gee08cbcac6_0_3447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ee08cbcac6_0_3447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gee08cbcac6_0_3447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gee08cbcac6_0_3447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gee08cbcac6_0_3447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gee08cbcac6_0_3447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gee08cbcac6_0_3447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gee08cbcac6_0_3447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gee08cbcac6_0_3447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gee08cbcac6_0_3447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gee08cbcac6_0_3447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gee08cbcac6_0_3447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gee08cbcac6_0_3447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gee08cbcac6_0_3447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gee08cbcac6_0_3447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gee08cbcac6_0_3447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gee08cbcac6_0_3447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gee08cbcac6_0_3447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gee08cbcac6_0_3447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gee08cbcac6_0_3447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gee08cbcac6_0_3447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gee08cbcac6_0_3447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gee08cbcac6_0_3447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gee08cbcac6_0_3447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gee08cbcac6_0_3447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gee08cbcac6_0_3447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gee08cbcac6_0_3447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gee08cbcac6_0_3447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gee08cbcac6_0_3447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gee08cbcac6_0_3447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gee08cbcac6_0_3447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gee08cbcac6_0_3447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gee08cbcac6_0_3447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12" name="Google Shape;812;gee08cbcac6_0_34472"/>
          <p:cNvPicPr preferRelativeResize="0"/>
          <p:nvPr/>
        </p:nvPicPr>
        <p:blipFill rotWithShape="1">
          <a:blip r:embed="rId3">
            <a:alphaModFix amt="74000"/>
          </a:blip>
          <a:srcRect b="0" l="0" r="0" t="0"/>
          <a:stretch/>
        </p:blipFill>
        <p:spPr>
          <a:xfrm flipH="1" rot="-1197528">
            <a:off x="8254668" y="3888190"/>
            <a:ext cx="2894871" cy="2593320"/>
          </a:xfrm>
          <a:prstGeom prst="rect">
            <a:avLst/>
          </a:prstGeom>
          <a:noFill/>
          <a:ln>
            <a:noFill/>
          </a:ln>
        </p:spPr>
      </p:pic>
      <p:pic>
        <p:nvPicPr>
          <p:cNvPr id="813" name="Google Shape;813;gee08cbcac6_0_34472"/>
          <p:cNvPicPr preferRelativeResize="0"/>
          <p:nvPr/>
        </p:nvPicPr>
        <p:blipFill rotWithShape="1">
          <a:blip r:embed="rId4">
            <a:alphaModFix amt="58000"/>
          </a:blip>
          <a:srcRect b="0" l="0" r="0" t="0"/>
          <a:stretch/>
        </p:blipFill>
        <p:spPr>
          <a:xfrm rot="-9314706">
            <a:off x="-1515506" y="-1274401"/>
            <a:ext cx="1787180" cy="4287364"/>
          </a:xfrm>
          <a:prstGeom prst="rect">
            <a:avLst/>
          </a:prstGeom>
          <a:noFill/>
          <a:ln>
            <a:noFill/>
          </a:ln>
        </p:spPr>
      </p:pic>
      <p:pic>
        <p:nvPicPr>
          <p:cNvPr id="814" name="Google Shape;814;gee08cbcac6_0_34472"/>
          <p:cNvPicPr preferRelativeResize="0"/>
          <p:nvPr/>
        </p:nvPicPr>
        <p:blipFill rotWithShape="1">
          <a:blip r:embed="rId5">
            <a:alphaModFix amt="76000"/>
          </a:blip>
          <a:srcRect b="0" l="0" r="0" t="0"/>
          <a:stretch/>
        </p:blipFill>
        <p:spPr>
          <a:xfrm rot="394092">
            <a:off x="2157624" y="-1359156"/>
            <a:ext cx="5296601" cy="1972438"/>
          </a:xfrm>
          <a:prstGeom prst="rect">
            <a:avLst/>
          </a:prstGeom>
          <a:noFill/>
          <a:ln>
            <a:noFill/>
          </a:ln>
        </p:spPr>
      </p:pic>
      <p:pic>
        <p:nvPicPr>
          <p:cNvPr id="815" name="Google Shape;815;gee08cbcac6_0_34472"/>
          <p:cNvPicPr preferRelativeResize="0"/>
          <p:nvPr/>
        </p:nvPicPr>
        <p:blipFill rotWithShape="1">
          <a:blip r:embed="rId6">
            <a:alphaModFix amt="62000"/>
          </a:blip>
          <a:srcRect b="0" l="0" r="0" t="0"/>
          <a:stretch/>
        </p:blipFill>
        <p:spPr>
          <a:xfrm flipH="1" rot="6551348">
            <a:off x="7493892" y="-756657"/>
            <a:ext cx="2894871" cy="2593321"/>
          </a:xfrm>
          <a:prstGeom prst="rect">
            <a:avLst/>
          </a:prstGeom>
          <a:noFill/>
          <a:ln>
            <a:noFill/>
          </a:ln>
        </p:spPr>
      </p:pic>
      <p:grpSp>
        <p:nvGrpSpPr>
          <p:cNvPr id="816" name="Google Shape;816;gee08cbcac6_0_34472"/>
          <p:cNvGrpSpPr/>
          <p:nvPr/>
        </p:nvGrpSpPr>
        <p:grpSpPr>
          <a:xfrm rot="8100046">
            <a:off x="8172594" y="-457580"/>
            <a:ext cx="1344367" cy="1995328"/>
            <a:chOff x="272875" y="1527563"/>
            <a:chExt cx="255950" cy="455000"/>
          </a:xfrm>
        </p:grpSpPr>
        <p:sp>
          <p:nvSpPr>
            <p:cNvPr id="817" name="Google Shape;817;gee08cbcac6_0_3447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gee08cbcac6_0_3447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gee08cbcac6_0_3447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gee08cbcac6_0_3447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gee08cbcac6_0_3447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gee08cbcac6_0_3447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gee08cbcac6_0_3447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gee08cbcac6_0_3447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gee08cbcac6_0_3447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ee08cbcac6_0_3447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gee08cbcac6_0_3447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gee08cbcac6_0_3447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gee08cbcac6_0_3447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gee08cbcac6_0_3447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gee08cbcac6_0_3447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gee08cbcac6_0_3447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gee08cbcac6_0_3447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gee08cbcac6_0_3447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gee08cbcac6_0_3447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gee08cbcac6_0_3447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ee08cbcac6_0_3447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gee08cbcac6_0_3447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gee08cbcac6_0_3447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gee08cbcac6_0_3447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gee08cbcac6_0_3447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gee08cbcac6_0_3447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ee08cbcac6_0_3447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gee08cbcac6_0_3447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gee08cbcac6_0_3447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gee08cbcac6_0_3447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gee08cbcac6_0_3447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gee08cbcac6_0_3447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gee08cbcac6_0_3447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gee08cbcac6_0_3447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gee08cbcac6_0_3447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2" name="Google Shape;852;gee08cbcac6_0_34472"/>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853" name="Google Shape;853;gee08cbcac6_0_34472"/>
          <p:cNvSpPr/>
          <p:nvPr/>
        </p:nvSpPr>
        <p:spPr>
          <a:xfrm flipH="1" rot="-6477098">
            <a:off x="-3963720" y="-3524049"/>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gee08cbcac6_0_34472"/>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5" name="Shape 855"/>
        <p:cNvGrpSpPr/>
        <p:nvPr/>
      </p:nvGrpSpPr>
      <p:grpSpPr>
        <a:xfrm>
          <a:off x="0" y="0"/>
          <a:ext cx="0" cy="0"/>
          <a:chOff x="0" y="0"/>
          <a:chExt cx="0" cy="0"/>
        </a:xfrm>
      </p:grpSpPr>
      <p:pic>
        <p:nvPicPr>
          <p:cNvPr id="856" name="Google Shape;856;gee08cbcac6_0_34557"/>
          <p:cNvPicPr preferRelativeResize="0"/>
          <p:nvPr/>
        </p:nvPicPr>
        <p:blipFill rotWithShape="1">
          <a:blip r:embed="rId2">
            <a:alphaModFix amt="66000"/>
          </a:blip>
          <a:srcRect b="0" l="0" r="0" t="0"/>
          <a:stretch/>
        </p:blipFill>
        <p:spPr>
          <a:xfrm flipH="1" rot="1326164">
            <a:off x="2960861" y="1361553"/>
            <a:ext cx="3222305" cy="2224797"/>
          </a:xfrm>
          <a:prstGeom prst="rect">
            <a:avLst/>
          </a:prstGeom>
          <a:noFill/>
          <a:ln>
            <a:noFill/>
          </a:ln>
        </p:spPr>
      </p:pic>
      <p:pic>
        <p:nvPicPr>
          <p:cNvPr id="857" name="Google Shape;857;gee08cbcac6_0_34557"/>
          <p:cNvPicPr preferRelativeResize="0"/>
          <p:nvPr/>
        </p:nvPicPr>
        <p:blipFill rotWithShape="1">
          <a:blip r:embed="rId3">
            <a:alphaModFix amt="47000"/>
          </a:blip>
          <a:srcRect b="0" l="0" r="0" t="0"/>
          <a:stretch/>
        </p:blipFill>
        <p:spPr>
          <a:xfrm rot="1331767">
            <a:off x="-1977764" y="3821948"/>
            <a:ext cx="2989903" cy="2468226"/>
          </a:xfrm>
          <a:prstGeom prst="rect">
            <a:avLst/>
          </a:prstGeom>
          <a:noFill/>
          <a:ln>
            <a:noFill/>
          </a:ln>
        </p:spPr>
      </p:pic>
      <p:grpSp>
        <p:nvGrpSpPr>
          <p:cNvPr id="858" name="Google Shape;858;gee08cbcac6_0_34557"/>
          <p:cNvGrpSpPr/>
          <p:nvPr/>
        </p:nvGrpSpPr>
        <p:grpSpPr>
          <a:xfrm rot="-987768">
            <a:off x="-733825" y="3875612"/>
            <a:ext cx="1344359" cy="1995308"/>
            <a:chOff x="272875" y="1527563"/>
            <a:chExt cx="255950" cy="455000"/>
          </a:xfrm>
        </p:grpSpPr>
        <p:sp>
          <p:nvSpPr>
            <p:cNvPr id="859" name="Google Shape;859;gee08cbcac6_0_3455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gee08cbcac6_0_3455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gee08cbcac6_0_3455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gee08cbcac6_0_3455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gee08cbcac6_0_3455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gee08cbcac6_0_3455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gee08cbcac6_0_3455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gee08cbcac6_0_3455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gee08cbcac6_0_3455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gee08cbcac6_0_3455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gee08cbcac6_0_3455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gee08cbcac6_0_3455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gee08cbcac6_0_3455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gee08cbcac6_0_3455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gee08cbcac6_0_3455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gee08cbcac6_0_3455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gee08cbcac6_0_3455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gee08cbcac6_0_3455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gee08cbcac6_0_3455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gee08cbcac6_0_3455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gee08cbcac6_0_3455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gee08cbcac6_0_3455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gee08cbcac6_0_3455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gee08cbcac6_0_3455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gee08cbcac6_0_3455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gee08cbcac6_0_3455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gee08cbcac6_0_3455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gee08cbcac6_0_3455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gee08cbcac6_0_3455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gee08cbcac6_0_3455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gee08cbcac6_0_3455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gee08cbcac6_0_3455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gee08cbcac6_0_3455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gee08cbcac6_0_3455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gee08cbcac6_0_3455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94" name="Google Shape;894;gee08cbcac6_0_34557"/>
          <p:cNvPicPr preferRelativeResize="0"/>
          <p:nvPr/>
        </p:nvPicPr>
        <p:blipFill rotWithShape="1">
          <a:blip r:embed="rId4">
            <a:alphaModFix amt="74000"/>
          </a:blip>
          <a:srcRect b="0" l="0" r="0" t="0"/>
          <a:stretch/>
        </p:blipFill>
        <p:spPr>
          <a:xfrm flipH="1">
            <a:off x="7809446" y="4139664"/>
            <a:ext cx="2894868" cy="2593322"/>
          </a:xfrm>
          <a:prstGeom prst="rect">
            <a:avLst/>
          </a:prstGeom>
          <a:noFill/>
          <a:ln>
            <a:noFill/>
          </a:ln>
        </p:spPr>
      </p:pic>
      <p:pic>
        <p:nvPicPr>
          <p:cNvPr id="895" name="Google Shape;895;gee08cbcac6_0_34557"/>
          <p:cNvPicPr preferRelativeResize="0"/>
          <p:nvPr/>
        </p:nvPicPr>
        <p:blipFill rotWithShape="1">
          <a:blip r:embed="rId5">
            <a:alphaModFix amt="62000"/>
          </a:blip>
          <a:srcRect b="0" l="0" r="0" t="0"/>
          <a:stretch/>
        </p:blipFill>
        <p:spPr>
          <a:xfrm flipH="1" rot="9368145">
            <a:off x="-1509154" y="-1246005"/>
            <a:ext cx="2894868" cy="2593319"/>
          </a:xfrm>
          <a:prstGeom prst="rect">
            <a:avLst/>
          </a:prstGeom>
          <a:noFill/>
          <a:ln>
            <a:noFill/>
          </a:ln>
        </p:spPr>
      </p:pic>
      <p:grpSp>
        <p:nvGrpSpPr>
          <p:cNvPr id="896" name="Google Shape;896;gee08cbcac6_0_34557"/>
          <p:cNvGrpSpPr/>
          <p:nvPr/>
        </p:nvGrpSpPr>
        <p:grpSpPr>
          <a:xfrm rot="5400065">
            <a:off x="8667139" y="-1129868"/>
            <a:ext cx="1344377" cy="1995312"/>
            <a:chOff x="272875" y="1527563"/>
            <a:chExt cx="255950" cy="455000"/>
          </a:xfrm>
        </p:grpSpPr>
        <p:sp>
          <p:nvSpPr>
            <p:cNvPr id="897" name="Google Shape;897;gee08cbcac6_0_3455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gee08cbcac6_0_3455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gee08cbcac6_0_3455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gee08cbcac6_0_3455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gee08cbcac6_0_3455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gee08cbcac6_0_3455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gee08cbcac6_0_3455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gee08cbcac6_0_3455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gee08cbcac6_0_3455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gee08cbcac6_0_3455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gee08cbcac6_0_3455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gee08cbcac6_0_3455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gee08cbcac6_0_3455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gee08cbcac6_0_3455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ee08cbcac6_0_3455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gee08cbcac6_0_3455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gee08cbcac6_0_3455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gee08cbcac6_0_3455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gee08cbcac6_0_3455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gee08cbcac6_0_3455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ee08cbcac6_0_3455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gee08cbcac6_0_3455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gee08cbcac6_0_3455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gee08cbcac6_0_3455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gee08cbcac6_0_3455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gee08cbcac6_0_3455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gee08cbcac6_0_3455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gee08cbcac6_0_3455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gee08cbcac6_0_3455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gee08cbcac6_0_3455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gee08cbcac6_0_3455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gee08cbcac6_0_3455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gee08cbcac6_0_3455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gee08cbcac6_0_3455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gee08cbcac6_0_3455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2" name="Google Shape;932;gee08cbcac6_0_34557"/>
          <p:cNvSpPr txBox="1"/>
          <p:nvPr>
            <p:ph type="title"/>
          </p:nvPr>
        </p:nvSpPr>
        <p:spPr>
          <a:xfrm>
            <a:off x="3566522" y="1727900"/>
            <a:ext cx="2028900" cy="1714500"/>
          </a:xfrm>
          <a:prstGeom prst="rect">
            <a:avLst/>
          </a:prstGeom>
          <a:noFill/>
          <a:ln>
            <a:noFill/>
          </a:ln>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500"/>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pic>
        <p:nvPicPr>
          <p:cNvPr id="933" name="Google Shape;933;gee08cbcac6_0_34557"/>
          <p:cNvPicPr preferRelativeResize="0"/>
          <p:nvPr/>
        </p:nvPicPr>
        <p:blipFill rotWithShape="1">
          <a:blip r:embed="rId3">
            <a:alphaModFix amt="47000"/>
          </a:blip>
          <a:srcRect b="0" l="0" r="0" t="0"/>
          <a:stretch/>
        </p:blipFill>
        <p:spPr>
          <a:xfrm rot="-10643014">
            <a:off x="7943420" y="-1509311"/>
            <a:ext cx="2989905" cy="2468226"/>
          </a:xfrm>
          <a:prstGeom prst="rect">
            <a:avLst/>
          </a:prstGeom>
          <a:noFill/>
          <a:ln>
            <a:noFill/>
          </a:ln>
        </p:spPr>
      </p:pic>
      <p:sp>
        <p:nvSpPr>
          <p:cNvPr id="934" name="Google Shape;934;gee08cbcac6_0_34557"/>
          <p:cNvSpPr/>
          <p:nvPr/>
        </p:nvSpPr>
        <p:spPr>
          <a:xfrm rot="-7373435">
            <a:off x="3439496" y="5025020"/>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35" name="Shape 935"/>
        <p:cNvGrpSpPr/>
        <p:nvPr/>
      </p:nvGrpSpPr>
      <p:grpSpPr>
        <a:xfrm>
          <a:off x="0" y="0"/>
          <a:ext cx="0" cy="0"/>
          <a:chOff x="0" y="0"/>
          <a:chExt cx="0" cy="0"/>
        </a:xfrm>
      </p:grpSpPr>
      <p:sp>
        <p:nvSpPr>
          <p:cNvPr id="936" name="Google Shape;936;gee08cbcac6_0_34637"/>
          <p:cNvSpPr txBox="1"/>
          <p:nvPr>
            <p:ph idx="1" type="subTitle"/>
          </p:nvPr>
        </p:nvSpPr>
        <p:spPr>
          <a:xfrm>
            <a:off x="720000" y="1475700"/>
            <a:ext cx="7704000" cy="265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Char char="●"/>
              <a:defRPr/>
            </a:lvl1pPr>
            <a:lvl2pPr lvl="1" rtl="0" algn="ctr">
              <a:lnSpc>
                <a:spcPct val="100000"/>
              </a:lnSpc>
              <a:spcBef>
                <a:spcPts val="100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937" name="Google Shape;937;gee08cbcac6_0_34637"/>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pic>
        <p:nvPicPr>
          <p:cNvPr id="938" name="Google Shape;938;gee08cbcac6_0_34637"/>
          <p:cNvPicPr preferRelativeResize="0"/>
          <p:nvPr/>
        </p:nvPicPr>
        <p:blipFill rotWithShape="1">
          <a:blip r:embed="rId2">
            <a:alphaModFix amt="47000"/>
          </a:blip>
          <a:srcRect b="0" l="0" r="0" t="0"/>
          <a:stretch/>
        </p:blipFill>
        <p:spPr>
          <a:xfrm rot="4139109">
            <a:off x="-1716814" y="3950736"/>
            <a:ext cx="2989902" cy="2468227"/>
          </a:xfrm>
          <a:prstGeom prst="rect">
            <a:avLst/>
          </a:prstGeom>
          <a:noFill/>
          <a:ln>
            <a:noFill/>
          </a:ln>
        </p:spPr>
      </p:pic>
      <p:grpSp>
        <p:nvGrpSpPr>
          <p:cNvPr id="939" name="Google Shape;939;gee08cbcac6_0_34637"/>
          <p:cNvGrpSpPr/>
          <p:nvPr/>
        </p:nvGrpSpPr>
        <p:grpSpPr>
          <a:xfrm rot="-987768">
            <a:off x="-414463" y="3230112"/>
            <a:ext cx="1344359" cy="1995308"/>
            <a:chOff x="272875" y="1527563"/>
            <a:chExt cx="255950" cy="455000"/>
          </a:xfrm>
        </p:grpSpPr>
        <p:sp>
          <p:nvSpPr>
            <p:cNvPr id="940" name="Google Shape;940;gee08cbcac6_0_3463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gee08cbcac6_0_3463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gee08cbcac6_0_3463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gee08cbcac6_0_3463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gee08cbcac6_0_3463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gee08cbcac6_0_3463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gee08cbcac6_0_3463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gee08cbcac6_0_3463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gee08cbcac6_0_3463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gee08cbcac6_0_3463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gee08cbcac6_0_3463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gee08cbcac6_0_3463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ee08cbcac6_0_3463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gee08cbcac6_0_3463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gee08cbcac6_0_3463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gee08cbcac6_0_3463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gee08cbcac6_0_3463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gee08cbcac6_0_3463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gee08cbcac6_0_3463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gee08cbcac6_0_3463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gee08cbcac6_0_3463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gee08cbcac6_0_3463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gee08cbcac6_0_3463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gee08cbcac6_0_3463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gee08cbcac6_0_3463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gee08cbcac6_0_3463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gee08cbcac6_0_3463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gee08cbcac6_0_3463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gee08cbcac6_0_3463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gee08cbcac6_0_3463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gee08cbcac6_0_3463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gee08cbcac6_0_3463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gee08cbcac6_0_3463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gee08cbcac6_0_3463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gee08cbcac6_0_3463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75" name="Google Shape;975;gee08cbcac6_0_34637"/>
          <p:cNvPicPr preferRelativeResize="0"/>
          <p:nvPr/>
        </p:nvPicPr>
        <p:blipFill rotWithShape="1">
          <a:blip r:embed="rId3">
            <a:alphaModFix amt="74000"/>
          </a:blip>
          <a:srcRect b="0" l="0" r="0" t="0"/>
          <a:stretch/>
        </p:blipFill>
        <p:spPr>
          <a:xfrm flipH="1" rot="-1197528">
            <a:off x="8254668" y="3888190"/>
            <a:ext cx="2894871" cy="2593320"/>
          </a:xfrm>
          <a:prstGeom prst="rect">
            <a:avLst/>
          </a:prstGeom>
          <a:noFill/>
          <a:ln>
            <a:noFill/>
          </a:ln>
        </p:spPr>
      </p:pic>
      <p:pic>
        <p:nvPicPr>
          <p:cNvPr id="976" name="Google Shape;976;gee08cbcac6_0_34637"/>
          <p:cNvPicPr preferRelativeResize="0"/>
          <p:nvPr/>
        </p:nvPicPr>
        <p:blipFill rotWithShape="1">
          <a:blip r:embed="rId4">
            <a:alphaModFix amt="58000"/>
          </a:blip>
          <a:srcRect b="0" l="0" r="0" t="0"/>
          <a:stretch/>
        </p:blipFill>
        <p:spPr>
          <a:xfrm rot="-9314706">
            <a:off x="-1515506" y="-1274401"/>
            <a:ext cx="1787180" cy="4287364"/>
          </a:xfrm>
          <a:prstGeom prst="rect">
            <a:avLst/>
          </a:prstGeom>
          <a:noFill/>
          <a:ln>
            <a:noFill/>
          </a:ln>
        </p:spPr>
      </p:pic>
      <p:pic>
        <p:nvPicPr>
          <p:cNvPr id="977" name="Google Shape;977;gee08cbcac6_0_34637"/>
          <p:cNvPicPr preferRelativeResize="0"/>
          <p:nvPr/>
        </p:nvPicPr>
        <p:blipFill rotWithShape="1">
          <a:blip r:embed="rId5">
            <a:alphaModFix amt="76000"/>
          </a:blip>
          <a:srcRect b="0" l="0" r="0" t="0"/>
          <a:stretch/>
        </p:blipFill>
        <p:spPr>
          <a:xfrm rot="394092">
            <a:off x="2157624" y="-1359156"/>
            <a:ext cx="5296601" cy="1972438"/>
          </a:xfrm>
          <a:prstGeom prst="rect">
            <a:avLst/>
          </a:prstGeom>
          <a:noFill/>
          <a:ln>
            <a:noFill/>
          </a:ln>
        </p:spPr>
      </p:pic>
      <p:pic>
        <p:nvPicPr>
          <p:cNvPr id="978" name="Google Shape;978;gee08cbcac6_0_34637"/>
          <p:cNvPicPr preferRelativeResize="0"/>
          <p:nvPr/>
        </p:nvPicPr>
        <p:blipFill rotWithShape="1">
          <a:blip r:embed="rId6">
            <a:alphaModFix amt="62000"/>
          </a:blip>
          <a:srcRect b="0" l="0" r="0" t="0"/>
          <a:stretch/>
        </p:blipFill>
        <p:spPr>
          <a:xfrm flipH="1" rot="6551348">
            <a:off x="7493892" y="-756657"/>
            <a:ext cx="2894871" cy="2593321"/>
          </a:xfrm>
          <a:prstGeom prst="rect">
            <a:avLst/>
          </a:prstGeom>
          <a:noFill/>
          <a:ln>
            <a:noFill/>
          </a:ln>
        </p:spPr>
      </p:pic>
      <p:grpSp>
        <p:nvGrpSpPr>
          <p:cNvPr id="979" name="Google Shape;979;gee08cbcac6_0_34637"/>
          <p:cNvGrpSpPr/>
          <p:nvPr/>
        </p:nvGrpSpPr>
        <p:grpSpPr>
          <a:xfrm rot="8100046">
            <a:off x="8172594" y="-457580"/>
            <a:ext cx="1344367" cy="1995328"/>
            <a:chOff x="272875" y="1527563"/>
            <a:chExt cx="255950" cy="455000"/>
          </a:xfrm>
        </p:grpSpPr>
        <p:sp>
          <p:nvSpPr>
            <p:cNvPr id="980" name="Google Shape;980;gee08cbcac6_0_3463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gee08cbcac6_0_3463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gee08cbcac6_0_3463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gee08cbcac6_0_3463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gee08cbcac6_0_3463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gee08cbcac6_0_3463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gee08cbcac6_0_3463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gee08cbcac6_0_3463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gee08cbcac6_0_3463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gee08cbcac6_0_3463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gee08cbcac6_0_3463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gee08cbcac6_0_3463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gee08cbcac6_0_3463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gee08cbcac6_0_3463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gee08cbcac6_0_3463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gee08cbcac6_0_3463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gee08cbcac6_0_3463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gee08cbcac6_0_3463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gee08cbcac6_0_3463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gee08cbcac6_0_3463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gee08cbcac6_0_3463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gee08cbcac6_0_3463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gee08cbcac6_0_3463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gee08cbcac6_0_3463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gee08cbcac6_0_3463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gee08cbcac6_0_3463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gee08cbcac6_0_3463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gee08cbcac6_0_3463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gee08cbcac6_0_3463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gee08cbcac6_0_3463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gee08cbcac6_0_3463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gee08cbcac6_0_3463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gee08cbcac6_0_3463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gee08cbcac6_0_3463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gee08cbcac6_0_3463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5" name="Google Shape;1015;gee08cbcac6_0_34637"/>
          <p:cNvSpPr/>
          <p:nvPr/>
        </p:nvSpPr>
        <p:spPr>
          <a:xfrm flipH="1" rot="-6477098">
            <a:off x="-3963720" y="-3524049"/>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gee08cbcac6_0_34637"/>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17" name="Shape 1017"/>
        <p:cNvGrpSpPr/>
        <p:nvPr/>
      </p:nvGrpSpPr>
      <p:grpSpPr>
        <a:xfrm>
          <a:off x="0" y="0"/>
          <a:ext cx="0" cy="0"/>
          <a:chOff x="0" y="0"/>
          <a:chExt cx="0" cy="0"/>
        </a:xfrm>
      </p:grpSpPr>
      <p:pic>
        <p:nvPicPr>
          <p:cNvPr id="1018" name="Google Shape;1018;gee08cbcac6_0_34719"/>
          <p:cNvPicPr preferRelativeResize="0"/>
          <p:nvPr/>
        </p:nvPicPr>
        <p:blipFill rotWithShape="1">
          <a:blip r:embed="rId2">
            <a:alphaModFix amt="74000"/>
          </a:blip>
          <a:srcRect b="0" l="0" r="0" t="0"/>
          <a:stretch/>
        </p:blipFill>
        <p:spPr>
          <a:xfrm flipH="1" rot="-10162003">
            <a:off x="301118" y="56640"/>
            <a:ext cx="2894870" cy="2593323"/>
          </a:xfrm>
          <a:prstGeom prst="rect">
            <a:avLst/>
          </a:prstGeom>
          <a:noFill/>
          <a:ln>
            <a:noFill/>
          </a:ln>
        </p:spPr>
      </p:pic>
      <p:pic>
        <p:nvPicPr>
          <p:cNvPr id="1019" name="Google Shape;1019;gee08cbcac6_0_34719"/>
          <p:cNvPicPr preferRelativeResize="0"/>
          <p:nvPr/>
        </p:nvPicPr>
        <p:blipFill rotWithShape="1">
          <a:blip r:embed="rId3">
            <a:alphaModFix amt="33000"/>
          </a:blip>
          <a:srcRect b="0" l="0" r="0" t="0"/>
          <a:stretch/>
        </p:blipFill>
        <p:spPr>
          <a:xfrm flipH="1" rot="10800000">
            <a:off x="2309117" y="4"/>
            <a:ext cx="6114876" cy="5143500"/>
          </a:xfrm>
          <a:prstGeom prst="rect">
            <a:avLst/>
          </a:prstGeom>
          <a:noFill/>
          <a:ln>
            <a:noFill/>
          </a:ln>
        </p:spPr>
      </p:pic>
      <p:pic>
        <p:nvPicPr>
          <p:cNvPr id="1020" name="Google Shape;1020;gee08cbcac6_0_34719"/>
          <p:cNvPicPr preferRelativeResize="0"/>
          <p:nvPr/>
        </p:nvPicPr>
        <p:blipFill rotWithShape="1">
          <a:blip r:embed="rId4">
            <a:alphaModFix amt="58000"/>
          </a:blip>
          <a:srcRect b="0" l="0" r="0" t="0"/>
          <a:stretch/>
        </p:blipFill>
        <p:spPr>
          <a:xfrm rot="-8962534">
            <a:off x="7553886" y="2352525"/>
            <a:ext cx="1462806" cy="3509154"/>
          </a:xfrm>
          <a:prstGeom prst="rect">
            <a:avLst/>
          </a:prstGeom>
          <a:noFill/>
          <a:ln>
            <a:noFill/>
          </a:ln>
        </p:spPr>
      </p:pic>
      <p:pic>
        <p:nvPicPr>
          <p:cNvPr id="1021" name="Google Shape;1021;gee08cbcac6_0_34719"/>
          <p:cNvPicPr preferRelativeResize="0"/>
          <p:nvPr/>
        </p:nvPicPr>
        <p:blipFill rotWithShape="1">
          <a:blip r:embed="rId5">
            <a:alphaModFix amt="62000"/>
          </a:blip>
          <a:srcRect b="0" l="0" r="0" t="0"/>
          <a:stretch/>
        </p:blipFill>
        <p:spPr>
          <a:xfrm flipH="1" rot="-10162003">
            <a:off x="-1091107" y="-1133760"/>
            <a:ext cx="2894870" cy="2593323"/>
          </a:xfrm>
          <a:prstGeom prst="rect">
            <a:avLst/>
          </a:prstGeom>
          <a:noFill/>
          <a:ln>
            <a:noFill/>
          </a:ln>
        </p:spPr>
      </p:pic>
      <p:sp>
        <p:nvSpPr>
          <p:cNvPr id="1022" name="Google Shape;1022;gee08cbcac6_0_34719"/>
          <p:cNvSpPr/>
          <p:nvPr/>
        </p:nvSpPr>
        <p:spPr>
          <a:xfrm rot="-6681487">
            <a:off x="8044372" y="2590906"/>
            <a:ext cx="2265023" cy="2165778"/>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3" name="Google Shape;1023;gee08cbcac6_0_34719"/>
          <p:cNvGrpSpPr/>
          <p:nvPr/>
        </p:nvGrpSpPr>
        <p:grpSpPr>
          <a:xfrm rot="8100046">
            <a:off x="-12104" y="3450731"/>
            <a:ext cx="1344367" cy="1995328"/>
            <a:chOff x="272875" y="1527563"/>
            <a:chExt cx="255950" cy="455000"/>
          </a:xfrm>
        </p:grpSpPr>
        <p:sp>
          <p:nvSpPr>
            <p:cNvPr id="1024" name="Google Shape;1024;gee08cbcac6_0_3471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gee08cbcac6_0_3471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gee08cbcac6_0_3471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gee08cbcac6_0_3471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gee08cbcac6_0_3471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gee08cbcac6_0_3471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gee08cbcac6_0_3471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gee08cbcac6_0_3471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gee08cbcac6_0_3471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gee08cbcac6_0_3471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gee08cbcac6_0_3471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gee08cbcac6_0_3471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gee08cbcac6_0_3471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gee08cbcac6_0_3471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gee08cbcac6_0_3471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gee08cbcac6_0_3471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gee08cbcac6_0_3471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gee08cbcac6_0_3471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gee08cbcac6_0_3471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gee08cbcac6_0_3471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gee08cbcac6_0_3471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gee08cbcac6_0_3471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gee08cbcac6_0_3471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gee08cbcac6_0_3471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gee08cbcac6_0_3471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gee08cbcac6_0_3471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gee08cbcac6_0_3471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gee08cbcac6_0_3471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gee08cbcac6_0_3471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gee08cbcac6_0_3471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gee08cbcac6_0_3471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ee08cbcac6_0_3471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gee08cbcac6_0_3471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gee08cbcac6_0_3471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gee08cbcac6_0_3471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59" name="Google Shape;1059;gee08cbcac6_0_34719"/>
          <p:cNvGrpSpPr/>
          <p:nvPr/>
        </p:nvGrpSpPr>
        <p:grpSpPr>
          <a:xfrm rot="-987768">
            <a:off x="7751887" y="-266300"/>
            <a:ext cx="1344359" cy="1995308"/>
            <a:chOff x="272875" y="1527563"/>
            <a:chExt cx="255950" cy="455000"/>
          </a:xfrm>
        </p:grpSpPr>
        <p:sp>
          <p:nvSpPr>
            <p:cNvPr id="1060" name="Google Shape;1060;gee08cbcac6_0_3471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gee08cbcac6_0_3471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gee08cbcac6_0_3471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gee08cbcac6_0_3471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gee08cbcac6_0_3471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gee08cbcac6_0_3471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gee08cbcac6_0_3471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gee08cbcac6_0_3471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gee08cbcac6_0_3471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gee08cbcac6_0_3471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gee08cbcac6_0_3471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gee08cbcac6_0_3471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gee08cbcac6_0_3471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gee08cbcac6_0_3471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gee08cbcac6_0_3471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gee08cbcac6_0_3471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gee08cbcac6_0_3471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gee08cbcac6_0_3471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gee08cbcac6_0_3471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gee08cbcac6_0_3471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gee08cbcac6_0_3471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gee08cbcac6_0_3471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gee08cbcac6_0_3471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gee08cbcac6_0_3471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gee08cbcac6_0_3471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gee08cbcac6_0_3471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gee08cbcac6_0_3471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gee08cbcac6_0_3471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gee08cbcac6_0_3471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gee08cbcac6_0_3471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gee08cbcac6_0_3471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gee08cbcac6_0_3471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gee08cbcac6_0_3471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gee08cbcac6_0_3471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gee08cbcac6_0_3471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95" name="Google Shape;1095;gee08cbcac6_0_34719"/>
          <p:cNvPicPr preferRelativeResize="0"/>
          <p:nvPr/>
        </p:nvPicPr>
        <p:blipFill rotWithShape="1">
          <a:blip r:embed="rId6">
            <a:alphaModFix amt="62000"/>
          </a:blip>
          <a:srcRect b="0" l="0" r="0" t="0"/>
          <a:stretch/>
        </p:blipFill>
        <p:spPr>
          <a:xfrm rot="5400000">
            <a:off x="1054423" y="-334422"/>
            <a:ext cx="4474636" cy="5143504"/>
          </a:xfrm>
          <a:prstGeom prst="rect">
            <a:avLst/>
          </a:prstGeom>
          <a:noFill/>
          <a:ln>
            <a:noFill/>
          </a:ln>
        </p:spPr>
      </p:pic>
      <p:sp>
        <p:nvSpPr>
          <p:cNvPr id="1096" name="Google Shape;1096;gee08cbcac6_0_34719"/>
          <p:cNvSpPr txBox="1"/>
          <p:nvPr>
            <p:ph type="title"/>
          </p:nvPr>
        </p:nvSpPr>
        <p:spPr>
          <a:xfrm>
            <a:off x="1388100" y="1307100"/>
            <a:ext cx="6367800" cy="2529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60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097" name="Google Shape;1097;gee08cbcac6_0_34719"/>
          <p:cNvSpPr/>
          <p:nvPr/>
        </p:nvSpPr>
        <p:spPr>
          <a:xfrm flipH="1" rot="231922">
            <a:off x="-1189294" y="-3465585"/>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98" name="Shape 1098"/>
        <p:cNvGrpSpPr/>
        <p:nvPr/>
      </p:nvGrpSpPr>
      <p:grpSpPr>
        <a:xfrm>
          <a:off x="0" y="0"/>
          <a:ext cx="0" cy="0"/>
          <a:chOff x="0" y="0"/>
          <a:chExt cx="0" cy="0"/>
        </a:xfrm>
      </p:grpSpPr>
      <p:sp>
        <p:nvSpPr>
          <p:cNvPr id="1099" name="Google Shape;1099;gee08cbcac6_0_34800"/>
          <p:cNvSpPr txBox="1"/>
          <p:nvPr>
            <p:ph idx="1" type="subTitle"/>
          </p:nvPr>
        </p:nvSpPr>
        <p:spPr>
          <a:xfrm flipH="1">
            <a:off x="5047900" y="2607067"/>
            <a:ext cx="3367800" cy="10632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100" name="Google Shape;1100;gee08cbcac6_0_34800"/>
          <p:cNvSpPr txBox="1"/>
          <p:nvPr>
            <p:ph type="ctrTitle"/>
          </p:nvPr>
        </p:nvSpPr>
        <p:spPr>
          <a:xfrm flipH="1">
            <a:off x="4571900" y="1697799"/>
            <a:ext cx="3860400" cy="9342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a:lvl1pPr>
            <a:lvl2pPr lvl="1" rtl="0" algn="l">
              <a:lnSpc>
                <a:spcPct val="100000"/>
              </a:lnSpc>
              <a:spcBef>
                <a:spcPts val="0"/>
              </a:spcBef>
              <a:spcAft>
                <a:spcPts val="0"/>
              </a:spcAft>
              <a:buSzPts val="1600"/>
              <a:buNone/>
              <a:defRPr sz="1600"/>
            </a:lvl2pPr>
            <a:lvl3pPr lvl="2" rtl="0" algn="l">
              <a:lnSpc>
                <a:spcPct val="100000"/>
              </a:lnSpc>
              <a:spcBef>
                <a:spcPts val="0"/>
              </a:spcBef>
              <a:spcAft>
                <a:spcPts val="0"/>
              </a:spcAft>
              <a:buSzPts val="1600"/>
              <a:buNone/>
              <a:defRPr sz="1600"/>
            </a:lvl3pPr>
            <a:lvl4pPr lvl="3" rtl="0" algn="l">
              <a:lnSpc>
                <a:spcPct val="100000"/>
              </a:lnSpc>
              <a:spcBef>
                <a:spcPts val="0"/>
              </a:spcBef>
              <a:spcAft>
                <a:spcPts val="0"/>
              </a:spcAft>
              <a:buSzPts val="1600"/>
              <a:buNone/>
              <a:defRPr sz="1600"/>
            </a:lvl4pPr>
            <a:lvl5pPr lvl="4" rtl="0" algn="l">
              <a:lnSpc>
                <a:spcPct val="100000"/>
              </a:lnSpc>
              <a:spcBef>
                <a:spcPts val="0"/>
              </a:spcBef>
              <a:spcAft>
                <a:spcPts val="0"/>
              </a:spcAft>
              <a:buSzPts val="1600"/>
              <a:buNone/>
              <a:defRPr sz="1600"/>
            </a:lvl5pPr>
            <a:lvl6pPr lvl="5" rtl="0" algn="l">
              <a:lnSpc>
                <a:spcPct val="100000"/>
              </a:lnSpc>
              <a:spcBef>
                <a:spcPts val="0"/>
              </a:spcBef>
              <a:spcAft>
                <a:spcPts val="0"/>
              </a:spcAft>
              <a:buSzPts val="1600"/>
              <a:buNone/>
              <a:defRPr sz="1600"/>
            </a:lvl6pPr>
            <a:lvl7pPr lvl="6" rtl="0" algn="l">
              <a:lnSpc>
                <a:spcPct val="100000"/>
              </a:lnSpc>
              <a:spcBef>
                <a:spcPts val="0"/>
              </a:spcBef>
              <a:spcAft>
                <a:spcPts val="0"/>
              </a:spcAft>
              <a:buSzPts val="1600"/>
              <a:buNone/>
              <a:defRPr sz="1600"/>
            </a:lvl7pPr>
            <a:lvl8pPr lvl="7" rtl="0" algn="l">
              <a:lnSpc>
                <a:spcPct val="100000"/>
              </a:lnSpc>
              <a:spcBef>
                <a:spcPts val="0"/>
              </a:spcBef>
              <a:spcAft>
                <a:spcPts val="0"/>
              </a:spcAft>
              <a:buSzPts val="1600"/>
              <a:buNone/>
              <a:defRPr sz="1600"/>
            </a:lvl8pPr>
            <a:lvl9pPr lvl="8" rtl="0" algn="l">
              <a:lnSpc>
                <a:spcPct val="100000"/>
              </a:lnSpc>
              <a:spcBef>
                <a:spcPts val="0"/>
              </a:spcBef>
              <a:spcAft>
                <a:spcPts val="0"/>
              </a:spcAft>
              <a:buSzPts val="1600"/>
              <a:buNone/>
              <a:defRPr sz="1600"/>
            </a:lvl9pPr>
          </a:lstStyle>
          <a:p/>
        </p:txBody>
      </p:sp>
      <p:pic>
        <p:nvPicPr>
          <p:cNvPr id="1101" name="Google Shape;1101;gee08cbcac6_0_34800"/>
          <p:cNvPicPr preferRelativeResize="0"/>
          <p:nvPr/>
        </p:nvPicPr>
        <p:blipFill rotWithShape="1">
          <a:blip r:embed="rId2">
            <a:alphaModFix amt="82000"/>
          </a:blip>
          <a:srcRect b="0" l="0" r="0" t="0"/>
          <a:stretch/>
        </p:blipFill>
        <p:spPr>
          <a:xfrm>
            <a:off x="6498000" y="3581373"/>
            <a:ext cx="3440400" cy="2840127"/>
          </a:xfrm>
          <a:prstGeom prst="rect">
            <a:avLst/>
          </a:prstGeom>
          <a:noFill/>
          <a:ln>
            <a:noFill/>
          </a:ln>
        </p:spPr>
      </p:pic>
      <p:sp>
        <p:nvSpPr>
          <p:cNvPr id="1102" name="Google Shape;1102;gee08cbcac6_0_34800"/>
          <p:cNvSpPr/>
          <p:nvPr/>
        </p:nvSpPr>
        <p:spPr>
          <a:xfrm rot="-2569776">
            <a:off x="7774946" y="-1017900"/>
            <a:ext cx="2265043" cy="216579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3" name="Google Shape;1103;gee08cbcac6_0_34800"/>
          <p:cNvGrpSpPr/>
          <p:nvPr/>
        </p:nvGrpSpPr>
        <p:grpSpPr>
          <a:xfrm rot="-6629356">
            <a:off x="7495300" y="3526105"/>
            <a:ext cx="1344346" cy="2469674"/>
            <a:chOff x="272875" y="1419395"/>
            <a:chExt cx="255950" cy="563168"/>
          </a:xfrm>
        </p:grpSpPr>
        <p:sp>
          <p:nvSpPr>
            <p:cNvPr id="1104" name="Google Shape;1104;gee08cbcac6_0_3480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gee08cbcac6_0_3480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gee08cbcac6_0_3480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gee08cbcac6_0_3480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gee08cbcac6_0_3480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gee08cbcac6_0_3480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gee08cbcac6_0_3480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gee08cbcac6_0_3480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gee08cbcac6_0_3480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ee08cbcac6_0_3480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gee08cbcac6_0_3480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gee08cbcac6_0_3480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gee08cbcac6_0_3480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gee08cbcac6_0_3480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gee08cbcac6_0_3480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gee08cbcac6_0_3480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gee08cbcac6_0_3480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gee08cbcac6_0_3480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gee08cbcac6_0_3480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gee08cbcac6_0_3480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gee08cbcac6_0_3480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gee08cbcac6_0_3480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gee08cbcac6_0_3480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gee08cbcac6_0_3480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gee08cbcac6_0_3480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gee08cbcac6_0_3480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gee08cbcac6_0_3480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gee08cbcac6_0_3480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gee08cbcac6_0_3480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gee08cbcac6_0_3480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gee08cbcac6_0_3480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gee08cbcac6_0_3480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gee08cbcac6_0_3480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gee08cbcac6_0_3480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gee08cbcac6_0_3480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39" name="Google Shape;1139;gee08cbcac6_0_34800"/>
          <p:cNvPicPr preferRelativeResize="0"/>
          <p:nvPr/>
        </p:nvPicPr>
        <p:blipFill rotWithShape="1">
          <a:blip r:embed="rId3">
            <a:alphaModFix amt="82000"/>
          </a:blip>
          <a:srcRect b="0" l="0" r="0" t="0"/>
          <a:stretch/>
        </p:blipFill>
        <p:spPr>
          <a:xfrm rot="-5400004">
            <a:off x="-1096437" y="-959501"/>
            <a:ext cx="3632876" cy="299902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40" name="Shape 1140"/>
        <p:cNvGrpSpPr/>
        <p:nvPr/>
      </p:nvGrpSpPr>
      <p:grpSpPr>
        <a:xfrm>
          <a:off x="0" y="0"/>
          <a:ext cx="0" cy="0"/>
          <a:chOff x="0" y="0"/>
          <a:chExt cx="0" cy="0"/>
        </a:xfrm>
      </p:grpSpPr>
      <p:sp>
        <p:nvSpPr>
          <p:cNvPr id="1141" name="Google Shape;1141;gee08cbcac6_0_34842"/>
          <p:cNvSpPr txBox="1"/>
          <p:nvPr>
            <p:ph type="title"/>
          </p:nvPr>
        </p:nvSpPr>
        <p:spPr>
          <a:xfrm>
            <a:off x="720000" y="3314050"/>
            <a:ext cx="7704000" cy="1254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3300"/>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42" name="Shape 1142"/>
        <p:cNvGrpSpPr/>
        <p:nvPr/>
      </p:nvGrpSpPr>
      <p:grpSpPr>
        <a:xfrm>
          <a:off x="0" y="0"/>
          <a:ext cx="0" cy="0"/>
          <a:chOff x="0" y="0"/>
          <a:chExt cx="0" cy="0"/>
        </a:xfrm>
      </p:grpSpPr>
      <p:pic>
        <p:nvPicPr>
          <p:cNvPr id="1143" name="Google Shape;1143;gee08cbcac6_0_34844"/>
          <p:cNvPicPr preferRelativeResize="0"/>
          <p:nvPr/>
        </p:nvPicPr>
        <p:blipFill rotWithShape="1">
          <a:blip r:embed="rId2">
            <a:alphaModFix amt="66000"/>
          </a:blip>
          <a:srcRect b="0" l="0" r="0" t="0"/>
          <a:stretch/>
        </p:blipFill>
        <p:spPr>
          <a:xfrm flipH="1" rot="8456485">
            <a:off x="4213816" y="1684454"/>
            <a:ext cx="3297387" cy="2276640"/>
          </a:xfrm>
          <a:prstGeom prst="rect">
            <a:avLst/>
          </a:prstGeom>
          <a:noFill/>
          <a:ln>
            <a:noFill/>
          </a:ln>
        </p:spPr>
      </p:pic>
      <p:pic>
        <p:nvPicPr>
          <p:cNvPr id="1144" name="Google Shape;1144;gee08cbcac6_0_34844"/>
          <p:cNvPicPr preferRelativeResize="0"/>
          <p:nvPr/>
        </p:nvPicPr>
        <p:blipFill rotWithShape="1">
          <a:blip r:embed="rId3">
            <a:alphaModFix amt="74000"/>
          </a:blip>
          <a:srcRect b="0" l="0" r="0" t="0"/>
          <a:stretch/>
        </p:blipFill>
        <p:spPr>
          <a:xfrm flipH="1" rot="-5809798">
            <a:off x="2079892" y="1275091"/>
            <a:ext cx="2894872" cy="2593322"/>
          </a:xfrm>
          <a:prstGeom prst="rect">
            <a:avLst/>
          </a:prstGeom>
          <a:noFill/>
          <a:ln>
            <a:noFill/>
          </a:ln>
        </p:spPr>
      </p:pic>
      <p:pic>
        <p:nvPicPr>
          <p:cNvPr id="1145" name="Google Shape;1145;gee08cbcac6_0_34844"/>
          <p:cNvPicPr preferRelativeResize="0"/>
          <p:nvPr/>
        </p:nvPicPr>
        <p:blipFill rotWithShape="1">
          <a:blip r:embed="rId4">
            <a:alphaModFix amt="76000"/>
          </a:blip>
          <a:srcRect b="0" l="0" r="0" t="0"/>
          <a:stretch/>
        </p:blipFill>
        <p:spPr>
          <a:xfrm rot="9663874">
            <a:off x="-831962" y="211855"/>
            <a:ext cx="9577977" cy="3566814"/>
          </a:xfrm>
          <a:prstGeom prst="rect">
            <a:avLst/>
          </a:prstGeom>
          <a:noFill/>
          <a:ln>
            <a:noFill/>
          </a:ln>
        </p:spPr>
      </p:pic>
      <p:sp>
        <p:nvSpPr>
          <p:cNvPr id="1146" name="Google Shape;1146;gee08cbcac6_0_34844"/>
          <p:cNvSpPr txBox="1"/>
          <p:nvPr>
            <p:ph hasCustomPrompt="1" type="title"/>
          </p:nvPr>
        </p:nvSpPr>
        <p:spPr>
          <a:xfrm>
            <a:off x="1284000" y="1558475"/>
            <a:ext cx="6576000" cy="1511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9600"/>
              <a:buNone/>
              <a:defRPr sz="9600"/>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a:r>
              <a:t>xx%</a:t>
            </a:r>
          </a:p>
        </p:txBody>
      </p:sp>
      <p:sp>
        <p:nvSpPr>
          <p:cNvPr id="1147" name="Google Shape;1147;gee08cbcac6_0_34844"/>
          <p:cNvSpPr txBox="1"/>
          <p:nvPr>
            <p:ph idx="1" type="subTitle"/>
          </p:nvPr>
        </p:nvSpPr>
        <p:spPr>
          <a:xfrm>
            <a:off x="1284000" y="3069625"/>
            <a:ext cx="6576000" cy="713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pic>
        <p:nvPicPr>
          <p:cNvPr id="1148" name="Google Shape;1148;gee08cbcac6_0_34844"/>
          <p:cNvPicPr preferRelativeResize="0"/>
          <p:nvPr/>
        </p:nvPicPr>
        <p:blipFill rotWithShape="1">
          <a:blip r:embed="rId2">
            <a:alphaModFix amt="66000"/>
          </a:blip>
          <a:srcRect b="0" l="0" r="0" t="0"/>
          <a:stretch/>
        </p:blipFill>
        <p:spPr>
          <a:xfrm flipH="1" rot="8456485">
            <a:off x="7252440" y="4177104"/>
            <a:ext cx="3297387" cy="2276640"/>
          </a:xfrm>
          <a:prstGeom prst="rect">
            <a:avLst/>
          </a:prstGeom>
          <a:noFill/>
          <a:ln>
            <a:noFill/>
          </a:ln>
        </p:spPr>
      </p:pic>
      <p:grpSp>
        <p:nvGrpSpPr>
          <p:cNvPr id="1149" name="Google Shape;1149;gee08cbcac6_0_34844"/>
          <p:cNvGrpSpPr/>
          <p:nvPr/>
        </p:nvGrpSpPr>
        <p:grpSpPr>
          <a:xfrm rot="2700046">
            <a:off x="8023559" y="3760204"/>
            <a:ext cx="1344367" cy="1995328"/>
            <a:chOff x="272875" y="1527563"/>
            <a:chExt cx="255950" cy="455000"/>
          </a:xfrm>
        </p:grpSpPr>
        <p:sp>
          <p:nvSpPr>
            <p:cNvPr id="1150" name="Google Shape;1150;gee08cbcac6_0_3484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gee08cbcac6_0_3484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gee08cbcac6_0_3484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gee08cbcac6_0_3484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gee08cbcac6_0_3484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gee08cbcac6_0_3484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gee08cbcac6_0_3484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gee08cbcac6_0_3484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gee08cbcac6_0_3484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gee08cbcac6_0_3484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gee08cbcac6_0_3484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gee08cbcac6_0_3484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gee08cbcac6_0_3484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gee08cbcac6_0_3484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gee08cbcac6_0_3484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gee08cbcac6_0_3484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gee08cbcac6_0_3484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gee08cbcac6_0_3484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ee08cbcac6_0_3484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gee08cbcac6_0_3484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ee08cbcac6_0_3484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gee08cbcac6_0_3484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gee08cbcac6_0_3484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ee08cbcac6_0_3484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ee08cbcac6_0_3484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gee08cbcac6_0_3484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ee08cbcac6_0_3484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ee08cbcac6_0_3484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gee08cbcac6_0_3484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gee08cbcac6_0_3484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gee08cbcac6_0_3484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gee08cbcac6_0_3484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ee08cbcac6_0_3484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gee08cbcac6_0_3484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ee08cbcac6_0_3484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85" name="Google Shape;1185;gee08cbcac6_0_34844"/>
          <p:cNvPicPr preferRelativeResize="0"/>
          <p:nvPr/>
        </p:nvPicPr>
        <p:blipFill rotWithShape="1">
          <a:blip r:embed="rId4">
            <a:alphaModFix amt="76000"/>
          </a:blip>
          <a:srcRect b="0" l="0" r="0" t="0"/>
          <a:stretch/>
        </p:blipFill>
        <p:spPr>
          <a:xfrm rot="9663873">
            <a:off x="-3354180" y="-1777728"/>
            <a:ext cx="7605806" cy="2832383"/>
          </a:xfrm>
          <a:prstGeom prst="rect">
            <a:avLst/>
          </a:prstGeom>
          <a:noFill/>
          <a:ln>
            <a:noFill/>
          </a:ln>
        </p:spPr>
      </p:pic>
      <p:grpSp>
        <p:nvGrpSpPr>
          <p:cNvPr id="1186" name="Google Shape;1186;gee08cbcac6_0_34844"/>
          <p:cNvGrpSpPr/>
          <p:nvPr/>
        </p:nvGrpSpPr>
        <p:grpSpPr>
          <a:xfrm rot="-7181356">
            <a:off x="474936" y="-1462422"/>
            <a:ext cx="1344356" cy="2469647"/>
            <a:chOff x="272875" y="1419395"/>
            <a:chExt cx="255950" cy="563168"/>
          </a:xfrm>
        </p:grpSpPr>
        <p:sp>
          <p:nvSpPr>
            <p:cNvPr id="1187" name="Google Shape;1187;gee08cbcac6_0_3484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gee08cbcac6_0_3484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gee08cbcac6_0_3484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gee08cbcac6_0_3484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gee08cbcac6_0_3484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gee08cbcac6_0_3484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gee08cbcac6_0_3484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gee08cbcac6_0_3484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gee08cbcac6_0_3484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gee08cbcac6_0_3484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gee08cbcac6_0_3484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gee08cbcac6_0_3484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gee08cbcac6_0_3484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gee08cbcac6_0_3484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gee08cbcac6_0_3484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gee08cbcac6_0_3484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gee08cbcac6_0_34844"/>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gee08cbcac6_0_34844"/>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gee08cbcac6_0_3484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gee08cbcac6_0_34844"/>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gee08cbcac6_0_3484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gee08cbcac6_0_3484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gee08cbcac6_0_3484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gee08cbcac6_0_3484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gee08cbcac6_0_3484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gee08cbcac6_0_3484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gee08cbcac6_0_3484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gee08cbcac6_0_3484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gee08cbcac6_0_3484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gee08cbcac6_0_34844"/>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gee08cbcac6_0_3484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gee08cbcac6_0_3484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gee08cbcac6_0_3484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gee08cbcac6_0_34844"/>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gee08cbcac6_0_34844"/>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22" name="Google Shape;1222;gee08cbcac6_0_34844"/>
          <p:cNvSpPr/>
          <p:nvPr/>
        </p:nvSpPr>
        <p:spPr>
          <a:xfrm rot="3011561">
            <a:off x="7155837" y="485431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gee08cbcac6_0_34844"/>
          <p:cNvSpPr/>
          <p:nvPr/>
        </p:nvSpPr>
        <p:spPr>
          <a:xfrm rot="-9900083">
            <a:off x="-1242807" y="2125476"/>
            <a:ext cx="3386946" cy="5315733"/>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35"/>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224" name="Shape 1224"/>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1225" name="Shape 1225"/>
        <p:cNvGrpSpPr/>
        <p:nvPr/>
      </p:nvGrpSpPr>
      <p:grpSpPr>
        <a:xfrm>
          <a:off x="0" y="0"/>
          <a:ext cx="0" cy="0"/>
          <a:chOff x="0" y="0"/>
          <a:chExt cx="0" cy="0"/>
        </a:xfrm>
      </p:grpSpPr>
      <p:pic>
        <p:nvPicPr>
          <p:cNvPr id="1226" name="Google Shape;1226;gee08cbcac6_0_34927"/>
          <p:cNvPicPr preferRelativeResize="0"/>
          <p:nvPr/>
        </p:nvPicPr>
        <p:blipFill rotWithShape="1">
          <a:blip r:embed="rId2">
            <a:alphaModFix amt="66000"/>
          </a:blip>
          <a:srcRect b="0" l="0" r="0" t="0"/>
          <a:stretch/>
        </p:blipFill>
        <p:spPr>
          <a:xfrm flipH="1" rot="-1538277">
            <a:off x="-1241957" y="-985040"/>
            <a:ext cx="3297389" cy="2276635"/>
          </a:xfrm>
          <a:prstGeom prst="rect">
            <a:avLst/>
          </a:prstGeom>
          <a:noFill/>
          <a:ln>
            <a:noFill/>
          </a:ln>
        </p:spPr>
      </p:pic>
      <p:sp>
        <p:nvSpPr>
          <p:cNvPr id="1227" name="Google Shape;1227;gee08cbcac6_0_34927"/>
          <p:cNvSpPr/>
          <p:nvPr/>
        </p:nvSpPr>
        <p:spPr>
          <a:xfrm rot="3011561">
            <a:off x="8474812" y="4330185"/>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28" name="Google Shape;1228;gee08cbcac6_0_34927"/>
          <p:cNvGrpSpPr/>
          <p:nvPr/>
        </p:nvGrpSpPr>
        <p:grpSpPr>
          <a:xfrm rot="3559955">
            <a:off x="-41974" y="-631276"/>
            <a:ext cx="1344348" cy="1995333"/>
            <a:chOff x="272875" y="1527563"/>
            <a:chExt cx="255950" cy="455000"/>
          </a:xfrm>
        </p:grpSpPr>
        <p:sp>
          <p:nvSpPr>
            <p:cNvPr id="1229" name="Google Shape;1229;gee08cbcac6_0_3492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gee08cbcac6_0_3492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gee08cbcac6_0_3492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gee08cbcac6_0_3492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gee08cbcac6_0_3492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ee08cbcac6_0_3492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gee08cbcac6_0_3492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gee08cbcac6_0_3492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gee08cbcac6_0_3492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gee08cbcac6_0_3492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gee08cbcac6_0_3492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gee08cbcac6_0_3492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gee08cbcac6_0_3492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gee08cbcac6_0_3492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gee08cbcac6_0_3492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ee08cbcac6_0_3492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gee08cbcac6_0_3492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gee08cbcac6_0_3492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gee08cbcac6_0_3492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gee08cbcac6_0_3492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gee08cbcac6_0_3492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gee08cbcac6_0_3492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gee08cbcac6_0_3492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gee08cbcac6_0_3492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gee08cbcac6_0_3492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gee08cbcac6_0_3492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gee08cbcac6_0_3492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gee08cbcac6_0_3492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gee08cbcac6_0_3492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gee08cbcac6_0_3492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gee08cbcac6_0_3492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gee08cbcac6_0_3492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gee08cbcac6_0_3492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gee08cbcac6_0_3492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ee08cbcac6_0_3492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64" name="Google Shape;1264;gee08cbcac6_0_34927"/>
          <p:cNvPicPr preferRelativeResize="0"/>
          <p:nvPr/>
        </p:nvPicPr>
        <p:blipFill rotWithShape="1">
          <a:blip r:embed="rId3">
            <a:alphaModFix amt="74000"/>
          </a:blip>
          <a:srcRect b="0" l="0" r="0" t="0"/>
          <a:stretch/>
        </p:blipFill>
        <p:spPr>
          <a:xfrm rot="-10024385">
            <a:off x="7156212" y="-1143378"/>
            <a:ext cx="2894879" cy="2593329"/>
          </a:xfrm>
          <a:prstGeom prst="rect">
            <a:avLst/>
          </a:prstGeom>
          <a:noFill/>
          <a:ln>
            <a:noFill/>
          </a:ln>
        </p:spPr>
      </p:pic>
      <p:pic>
        <p:nvPicPr>
          <p:cNvPr id="1265" name="Google Shape;1265;gee08cbcac6_0_34927"/>
          <p:cNvPicPr preferRelativeResize="0"/>
          <p:nvPr/>
        </p:nvPicPr>
        <p:blipFill rotWithShape="1">
          <a:blip r:embed="rId4">
            <a:alphaModFix amt="74000"/>
          </a:blip>
          <a:srcRect b="0" l="0" r="0" t="0"/>
          <a:stretch/>
        </p:blipFill>
        <p:spPr>
          <a:xfrm flipH="1" rot="-7120613">
            <a:off x="5305665" y="-1758350"/>
            <a:ext cx="2894878" cy="2593327"/>
          </a:xfrm>
          <a:prstGeom prst="rect">
            <a:avLst/>
          </a:prstGeom>
          <a:noFill/>
          <a:ln>
            <a:noFill/>
          </a:ln>
        </p:spPr>
      </p:pic>
      <p:sp>
        <p:nvSpPr>
          <p:cNvPr id="1266" name="Google Shape;1266;gee08cbcac6_0_34927"/>
          <p:cNvSpPr txBox="1"/>
          <p:nvPr>
            <p:ph type="title"/>
          </p:nvPr>
        </p:nvSpPr>
        <p:spPr>
          <a:xfrm>
            <a:off x="3170031" y="3417401"/>
            <a:ext cx="10368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2500"/>
            </a:lvl1pPr>
            <a:lvl2pPr lvl="1"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267" name="Google Shape;1267;gee08cbcac6_0_34927"/>
          <p:cNvSpPr txBox="1"/>
          <p:nvPr>
            <p:ph idx="2" type="title"/>
          </p:nvPr>
        </p:nvSpPr>
        <p:spPr>
          <a:xfrm>
            <a:off x="5686543" y="3417401"/>
            <a:ext cx="10368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2500"/>
            </a:lvl1pPr>
            <a:lvl2pPr lvl="1"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268" name="Google Shape;1268;gee08cbcac6_0_34927"/>
          <p:cNvSpPr txBox="1"/>
          <p:nvPr>
            <p:ph idx="3" type="title"/>
          </p:nvPr>
        </p:nvSpPr>
        <p:spPr>
          <a:xfrm>
            <a:off x="5697526" y="1667000"/>
            <a:ext cx="10368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2500"/>
            </a:lvl1pPr>
            <a:lvl2pPr lvl="1"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269" name="Google Shape;1269;gee08cbcac6_0_34927"/>
          <p:cNvSpPr txBox="1"/>
          <p:nvPr>
            <p:ph idx="4" type="title"/>
          </p:nvPr>
        </p:nvSpPr>
        <p:spPr>
          <a:xfrm>
            <a:off x="637282" y="3444201"/>
            <a:ext cx="10368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2500"/>
            </a:lvl1pPr>
            <a:lvl2pPr lvl="1"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270" name="Google Shape;1270;gee08cbcac6_0_34927"/>
          <p:cNvSpPr txBox="1"/>
          <p:nvPr>
            <p:ph idx="5" type="title"/>
          </p:nvPr>
        </p:nvSpPr>
        <p:spPr>
          <a:xfrm>
            <a:off x="637282" y="1667000"/>
            <a:ext cx="10368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2500"/>
            </a:lvl1pPr>
            <a:lvl2pPr lvl="1"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271" name="Google Shape;1271;gee08cbcac6_0_34927"/>
          <p:cNvSpPr txBox="1"/>
          <p:nvPr>
            <p:ph idx="6" type="title"/>
          </p:nvPr>
        </p:nvSpPr>
        <p:spPr>
          <a:xfrm>
            <a:off x="3170031" y="1667000"/>
            <a:ext cx="10368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2500"/>
            </a:lvl1pPr>
            <a:lvl2pPr lvl="1"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272" name="Google Shape;1272;gee08cbcac6_0_34927"/>
          <p:cNvSpPr txBox="1"/>
          <p:nvPr>
            <p:ph idx="7" type="ctrTitle"/>
          </p:nvPr>
        </p:nvSpPr>
        <p:spPr>
          <a:xfrm>
            <a:off x="4160248" y="3267400"/>
            <a:ext cx="1821000" cy="450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1200"/>
              <a:buNone/>
              <a:defRPr sz="1600"/>
            </a:lvl1pPr>
            <a:lvl2pPr lvl="1" rtl="0" algn="l">
              <a:lnSpc>
                <a:spcPct val="100000"/>
              </a:lnSpc>
              <a:spcBef>
                <a:spcPts val="0"/>
              </a:spcBef>
              <a:spcAft>
                <a:spcPts val="0"/>
              </a:spcAft>
              <a:buSzPts val="1200"/>
              <a:buNone/>
              <a:defRPr sz="1200"/>
            </a:lvl2pPr>
            <a:lvl3pPr lvl="2" rtl="0" algn="l">
              <a:lnSpc>
                <a:spcPct val="100000"/>
              </a:lnSpc>
              <a:spcBef>
                <a:spcPts val="0"/>
              </a:spcBef>
              <a:spcAft>
                <a:spcPts val="0"/>
              </a:spcAft>
              <a:buSzPts val="1200"/>
              <a:buNone/>
              <a:defRPr sz="1200"/>
            </a:lvl3pPr>
            <a:lvl4pPr lvl="3" rtl="0" algn="l">
              <a:lnSpc>
                <a:spcPct val="100000"/>
              </a:lnSpc>
              <a:spcBef>
                <a:spcPts val="0"/>
              </a:spcBef>
              <a:spcAft>
                <a:spcPts val="0"/>
              </a:spcAft>
              <a:buSzPts val="1200"/>
              <a:buNone/>
              <a:defRPr sz="1200"/>
            </a:lvl4pPr>
            <a:lvl5pPr lvl="4" rtl="0" algn="l">
              <a:lnSpc>
                <a:spcPct val="100000"/>
              </a:lnSpc>
              <a:spcBef>
                <a:spcPts val="0"/>
              </a:spcBef>
              <a:spcAft>
                <a:spcPts val="0"/>
              </a:spcAft>
              <a:buSzPts val="1200"/>
              <a:buNone/>
              <a:defRPr sz="1200"/>
            </a:lvl5pPr>
            <a:lvl6pPr lvl="5" rtl="0" algn="l">
              <a:lnSpc>
                <a:spcPct val="100000"/>
              </a:lnSpc>
              <a:spcBef>
                <a:spcPts val="0"/>
              </a:spcBef>
              <a:spcAft>
                <a:spcPts val="0"/>
              </a:spcAft>
              <a:buSzPts val="1200"/>
              <a:buNone/>
              <a:defRPr sz="1200"/>
            </a:lvl6pPr>
            <a:lvl7pPr lvl="6" rtl="0" algn="l">
              <a:lnSpc>
                <a:spcPct val="100000"/>
              </a:lnSpc>
              <a:spcBef>
                <a:spcPts val="0"/>
              </a:spcBef>
              <a:spcAft>
                <a:spcPts val="0"/>
              </a:spcAft>
              <a:buSzPts val="1200"/>
              <a:buNone/>
              <a:defRPr sz="1200"/>
            </a:lvl7pPr>
            <a:lvl8pPr lvl="7" rtl="0" algn="l">
              <a:lnSpc>
                <a:spcPct val="100000"/>
              </a:lnSpc>
              <a:spcBef>
                <a:spcPts val="0"/>
              </a:spcBef>
              <a:spcAft>
                <a:spcPts val="0"/>
              </a:spcAft>
              <a:buSzPts val="1200"/>
              <a:buNone/>
              <a:defRPr sz="1200"/>
            </a:lvl8pPr>
            <a:lvl9pPr lvl="8" rtl="0" algn="l">
              <a:lnSpc>
                <a:spcPct val="100000"/>
              </a:lnSpc>
              <a:spcBef>
                <a:spcPts val="0"/>
              </a:spcBef>
              <a:spcAft>
                <a:spcPts val="0"/>
              </a:spcAft>
              <a:buSzPts val="1200"/>
              <a:buNone/>
              <a:defRPr sz="1200"/>
            </a:lvl9pPr>
          </a:lstStyle>
          <a:p/>
        </p:txBody>
      </p:sp>
      <p:sp>
        <p:nvSpPr>
          <p:cNvPr id="1273" name="Google Shape;1273;gee08cbcac6_0_34927"/>
          <p:cNvSpPr txBox="1"/>
          <p:nvPr>
            <p:ph idx="1" type="subTitle"/>
          </p:nvPr>
        </p:nvSpPr>
        <p:spPr>
          <a:xfrm>
            <a:off x="4160247" y="3572896"/>
            <a:ext cx="1821000" cy="81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4" name="Google Shape;1274;gee08cbcac6_0_34927"/>
          <p:cNvSpPr txBox="1"/>
          <p:nvPr>
            <p:ph idx="8" type="ctrTitle"/>
          </p:nvPr>
        </p:nvSpPr>
        <p:spPr>
          <a:xfrm>
            <a:off x="6688381" y="3267400"/>
            <a:ext cx="1821000" cy="450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1200"/>
              <a:buNone/>
              <a:defRPr sz="1600"/>
            </a:lvl1pPr>
            <a:lvl2pPr lvl="1" rtl="0" algn="l">
              <a:lnSpc>
                <a:spcPct val="100000"/>
              </a:lnSpc>
              <a:spcBef>
                <a:spcPts val="0"/>
              </a:spcBef>
              <a:spcAft>
                <a:spcPts val="0"/>
              </a:spcAft>
              <a:buSzPts val="1200"/>
              <a:buNone/>
              <a:defRPr sz="1200"/>
            </a:lvl2pPr>
            <a:lvl3pPr lvl="2" rtl="0" algn="l">
              <a:lnSpc>
                <a:spcPct val="100000"/>
              </a:lnSpc>
              <a:spcBef>
                <a:spcPts val="0"/>
              </a:spcBef>
              <a:spcAft>
                <a:spcPts val="0"/>
              </a:spcAft>
              <a:buSzPts val="1200"/>
              <a:buNone/>
              <a:defRPr sz="1200"/>
            </a:lvl3pPr>
            <a:lvl4pPr lvl="3" rtl="0" algn="l">
              <a:lnSpc>
                <a:spcPct val="100000"/>
              </a:lnSpc>
              <a:spcBef>
                <a:spcPts val="0"/>
              </a:spcBef>
              <a:spcAft>
                <a:spcPts val="0"/>
              </a:spcAft>
              <a:buSzPts val="1200"/>
              <a:buNone/>
              <a:defRPr sz="1200"/>
            </a:lvl4pPr>
            <a:lvl5pPr lvl="4" rtl="0" algn="l">
              <a:lnSpc>
                <a:spcPct val="100000"/>
              </a:lnSpc>
              <a:spcBef>
                <a:spcPts val="0"/>
              </a:spcBef>
              <a:spcAft>
                <a:spcPts val="0"/>
              </a:spcAft>
              <a:buSzPts val="1200"/>
              <a:buNone/>
              <a:defRPr sz="1200"/>
            </a:lvl5pPr>
            <a:lvl6pPr lvl="5" rtl="0" algn="l">
              <a:lnSpc>
                <a:spcPct val="100000"/>
              </a:lnSpc>
              <a:spcBef>
                <a:spcPts val="0"/>
              </a:spcBef>
              <a:spcAft>
                <a:spcPts val="0"/>
              </a:spcAft>
              <a:buSzPts val="1200"/>
              <a:buNone/>
              <a:defRPr sz="1200"/>
            </a:lvl6pPr>
            <a:lvl7pPr lvl="6" rtl="0" algn="l">
              <a:lnSpc>
                <a:spcPct val="100000"/>
              </a:lnSpc>
              <a:spcBef>
                <a:spcPts val="0"/>
              </a:spcBef>
              <a:spcAft>
                <a:spcPts val="0"/>
              </a:spcAft>
              <a:buSzPts val="1200"/>
              <a:buNone/>
              <a:defRPr sz="1200"/>
            </a:lvl7pPr>
            <a:lvl8pPr lvl="7" rtl="0" algn="l">
              <a:lnSpc>
                <a:spcPct val="100000"/>
              </a:lnSpc>
              <a:spcBef>
                <a:spcPts val="0"/>
              </a:spcBef>
              <a:spcAft>
                <a:spcPts val="0"/>
              </a:spcAft>
              <a:buSzPts val="1200"/>
              <a:buNone/>
              <a:defRPr sz="1200"/>
            </a:lvl8pPr>
            <a:lvl9pPr lvl="8" rtl="0" algn="l">
              <a:lnSpc>
                <a:spcPct val="100000"/>
              </a:lnSpc>
              <a:spcBef>
                <a:spcPts val="0"/>
              </a:spcBef>
              <a:spcAft>
                <a:spcPts val="0"/>
              </a:spcAft>
              <a:buSzPts val="1200"/>
              <a:buNone/>
              <a:defRPr sz="1200"/>
            </a:lvl9pPr>
          </a:lstStyle>
          <a:p/>
        </p:txBody>
      </p:sp>
      <p:sp>
        <p:nvSpPr>
          <p:cNvPr id="1275" name="Google Shape;1275;gee08cbcac6_0_34927"/>
          <p:cNvSpPr txBox="1"/>
          <p:nvPr>
            <p:ph idx="9" type="subTitle"/>
          </p:nvPr>
        </p:nvSpPr>
        <p:spPr>
          <a:xfrm>
            <a:off x="6688378" y="3572896"/>
            <a:ext cx="1821000" cy="81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6" name="Google Shape;1276;gee08cbcac6_0_34927"/>
          <p:cNvSpPr/>
          <p:nvPr/>
        </p:nvSpPr>
        <p:spPr>
          <a:xfrm>
            <a:off x="1150175" y="2700900"/>
            <a:ext cx="2525" cy="25"/>
          </a:xfrm>
          <a:custGeom>
            <a:rect b="b" l="l" r="r" t="t"/>
            <a:pathLst>
              <a:path extrusionOk="0" h="1" w="101">
                <a:moveTo>
                  <a:pt x="101" y="1"/>
                </a:moveTo>
                <a:lnTo>
                  <a:pt x="0" y="1"/>
                </a:lnTo>
                <a:lnTo>
                  <a:pt x="0" y="1"/>
                </a:lnTo>
                <a:close/>
              </a:path>
            </a:pathLst>
          </a:custGeom>
          <a:solidFill>
            <a:srgbClr val="CEF2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277" name="Google Shape;1277;gee08cbcac6_0_34927"/>
          <p:cNvSpPr txBox="1"/>
          <p:nvPr>
            <p:ph idx="13" type="ctrTitle"/>
          </p:nvPr>
        </p:nvSpPr>
        <p:spPr>
          <a:xfrm>
            <a:off x="6688650" y="1490050"/>
            <a:ext cx="1821000" cy="450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1200"/>
              <a:buNone/>
              <a:defRPr sz="1600"/>
            </a:lvl1pPr>
            <a:lvl2pPr lvl="1" rtl="0" algn="l">
              <a:lnSpc>
                <a:spcPct val="100000"/>
              </a:lnSpc>
              <a:spcBef>
                <a:spcPts val="0"/>
              </a:spcBef>
              <a:spcAft>
                <a:spcPts val="0"/>
              </a:spcAft>
              <a:buSzPts val="1200"/>
              <a:buNone/>
              <a:defRPr sz="1200"/>
            </a:lvl2pPr>
            <a:lvl3pPr lvl="2" rtl="0" algn="l">
              <a:lnSpc>
                <a:spcPct val="100000"/>
              </a:lnSpc>
              <a:spcBef>
                <a:spcPts val="0"/>
              </a:spcBef>
              <a:spcAft>
                <a:spcPts val="0"/>
              </a:spcAft>
              <a:buSzPts val="1200"/>
              <a:buNone/>
              <a:defRPr sz="1200"/>
            </a:lvl3pPr>
            <a:lvl4pPr lvl="3" rtl="0" algn="l">
              <a:lnSpc>
                <a:spcPct val="100000"/>
              </a:lnSpc>
              <a:spcBef>
                <a:spcPts val="0"/>
              </a:spcBef>
              <a:spcAft>
                <a:spcPts val="0"/>
              </a:spcAft>
              <a:buSzPts val="1200"/>
              <a:buNone/>
              <a:defRPr sz="1200"/>
            </a:lvl4pPr>
            <a:lvl5pPr lvl="4" rtl="0" algn="l">
              <a:lnSpc>
                <a:spcPct val="100000"/>
              </a:lnSpc>
              <a:spcBef>
                <a:spcPts val="0"/>
              </a:spcBef>
              <a:spcAft>
                <a:spcPts val="0"/>
              </a:spcAft>
              <a:buSzPts val="1200"/>
              <a:buNone/>
              <a:defRPr sz="1200"/>
            </a:lvl5pPr>
            <a:lvl6pPr lvl="5" rtl="0" algn="l">
              <a:lnSpc>
                <a:spcPct val="100000"/>
              </a:lnSpc>
              <a:spcBef>
                <a:spcPts val="0"/>
              </a:spcBef>
              <a:spcAft>
                <a:spcPts val="0"/>
              </a:spcAft>
              <a:buSzPts val="1200"/>
              <a:buNone/>
              <a:defRPr sz="1200"/>
            </a:lvl6pPr>
            <a:lvl7pPr lvl="6" rtl="0" algn="l">
              <a:lnSpc>
                <a:spcPct val="100000"/>
              </a:lnSpc>
              <a:spcBef>
                <a:spcPts val="0"/>
              </a:spcBef>
              <a:spcAft>
                <a:spcPts val="0"/>
              </a:spcAft>
              <a:buSzPts val="1200"/>
              <a:buNone/>
              <a:defRPr sz="1200"/>
            </a:lvl7pPr>
            <a:lvl8pPr lvl="7" rtl="0" algn="l">
              <a:lnSpc>
                <a:spcPct val="100000"/>
              </a:lnSpc>
              <a:spcBef>
                <a:spcPts val="0"/>
              </a:spcBef>
              <a:spcAft>
                <a:spcPts val="0"/>
              </a:spcAft>
              <a:buSzPts val="1200"/>
              <a:buNone/>
              <a:defRPr sz="1200"/>
            </a:lvl8pPr>
            <a:lvl9pPr lvl="8" rtl="0" algn="l">
              <a:lnSpc>
                <a:spcPct val="100000"/>
              </a:lnSpc>
              <a:spcBef>
                <a:spcPts val="0"/>
              </a:spcBef>
              <a:spcAft>
                <a:spcPts val="0"/>
              </a:spcAft>
              <a:buSzPts val="1200"/>
              <a:buNone/>
              <a:defRPr sz="1200"/>
            </a:lvl9pPr>
          </a:lstStyle>
          <a:p/>
        </p:txBody>
      </p:sp>
      <p:sp>
        <p:nvSpPr>
          <p:cNvPr id="1278" name="Google Shape;1278;gee08cbcac6_0_34927"/>
          <p:cNvSpPr txBox="1"/>
          <p:nvPr>
            <p:ph idx="14" type="subTitle"/>
          </p:nvPr>
        </p:nvSpPr>
        <p:spPr>
          <a:xfrm>
            <a:off x="6688665" y="1791550"/>
            <a:ext cx="1821000" cy="799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9" name="Google Shape;1279;gee08cbcac6_0_34927"/>
          <p:cNvSpPr txBox="1"/>
          <p:nvPr>
            <p:ph idx="15" type="ctrTitle"/>
          </p:nvPr>
        </p:nvSpPr>
        <p:spPr>
          <a:xfrm>
            <a:off x="1622668" y="3267400"/>
            <a:ext cx="1821000" cy="450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1200"/>
              <a:buNone/>
              <a:defRPr sz="1600"/>
            </a:lvl1pPr>
            <a:lvl2pPr lvl="1" rtl="0" algn="l">
              <a:lnSpc>
                <a:spcPct val="100000"/>
              </a:lnSpc>
              <a:spcBef>
                <a:spcPts val="0"/>
              </a:spcBef>
              <a:spcAft>
                <a:spcPts val="0"/>
              </a:spcAft>
              <a:buSzPts val="1200"/>
              <a:buNone/>
              <a:defRPr sz="1200"/>
            </a:lvl2pPr>
            <a:lvl3pPr lvl="2" rtl="0" algn="l">
              <a:lnSpc>
                <a:spcPct val="100000"/>
              </a:lnSpc>
              <a:spcBef>
                <a:spcPts val="0"/>
              </a:spcBef>
              <a:spcAft>
                <a:spcPts val="0"/>
              </a:spcAft>
              <a:buSzPts val="1200"/>
              <a:buNone/>
              <a:defRPr sz="1200"/>
            </a:lvl3pPr>
            <a:lvl4pPr lvl="3" rtl="0" algn="l">
              <a:lnSpc>
                <a:spcPct val="100000"/>
              </a:lnSpc>
              <a:spcBef>
                <a:spcPts val="0"/>
              </a:spcBef>
              <a:spcAft>
                <a:spcPts val="0"/>
              </a:spcAft>
              <a:buSzPts val="1200"/>
              <a:buNone/>
              <a:defRPr sz="1200"/>
            </a:lvl4pPr>
            <a:lvl5pPr lvl="4" rtl="0" algn="l">
              <a:lnSpc>
                <a:spcPct val="100000"/>
              </a:lnSpc>
              <a:spcBef>
                <a:spcPts val="0"/>
              </a:spcBef>
              <a:spcAft>
                <a:spcPts val="0"/>
              </a:spcAft>
              <a:buSzPts val="1200"/>
              <a:buNone/>
              <a:defRPr sz="1200"/>
            </a:lvl5pPr>
            <a:lvl6pPr lvl="5" rtl="0" algn="l">
              <a:lnSpc>
                <a:spcPct val="100000"/>
              </a:lnSpc>
              <a:spcBef>
                <a:spcPts val="0"/>
              </a:spcBef>
              <a:spcAft>
                <a:spcPts val="0"/>
              </a:spcAft>
              <a:buSzPts val="1200"/>
              <a:buNone/>
              <a:defRPr sz="1200"/>
            </a:lvl6pPr>
            <a:lvl7pPr lvl="6" rtl="0" algn="l">
              <a:lnSpc>
                <a:spcPct val="100000"/>
              </a:lnSpc>
              <a:spcBef>
                <a:spcPts val="0"/>
              </a:spcBef>
              <a:spcAft>
                <a:spcPts val="0"/>
              </a:spcAft>
              <a:buSzPts val="1200"/>
              <a:buNone/>
              <a:defRPr sz="1200"/>
            </a:lvl7pPr>
            <a:lvl8pPr lvl="7" rtl="0" algn="l">
              <a:lnSpc>
                <a:spcPct val="100000"/>
              </a:lnSpc>
              <a:spcBef>
                <a:spcPts val="0"/>
              </a:spcBef>
              <a:spcAft>
                <a:spcPts val="0"/>
              </a:spcAft>
              <a:buSzPts val="1200"/>
              <a:buNone/>
              <a:defRPr sz="1200"/>
            </a:lvl8pPr>
            <a:lvl9pPr lvl="8" rtl="0" algn="l">
              <a:lnSpc>
                <a:spcPct val="100000"/>
              </a:lnSpc>
              <a:spcBef>
                <a:spcPts val="0"/>
              </a:spcBef>
              <a:spcAft>
                <a:spcPts val="0"/>
              </a:spcAft>
              <a:buSzPts val="1200"/>
              <a:buNone/>
              <a:defRPr sz="1200"/>
            </a:lvl9pPr>
          </a:lstStyle>
          <a:p/>
        </p:txBody>
      </p:sp>
      <p:sp>
        <p:nvSpPr>
          <p:cNvPr id="1280" name="Google Shape;1280;gee08cbcac6_0_34927"/>
          <p:cNvSpPr txBox="1"/>
          <p:nvPr>
            <p:ph idx="16" type="subTitle"/>
          </p:nvPr>
        </p:nvSpPr>
        <p:spPr>
          <a:xfrm>
            <a:off x="1622669" y="3572896"/>
            <a:ext cx="1821000" cy="81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1" name="Google Shape;1281;gee08cbcac6_0_34927"/>
          <p:cNvSpPr txBox="1"/>
          <p:nvPr>
            <p:ph idx="17" type="ctrTitle"/>
          </p:nvPr>
        </p:nvSpPr>
        <p:spPr>
          <a:xfrm>
            <a:off x="1622668" y="1490050"/>
            <a:ext cx="1821000" cy="450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1200"/>
              <a:buNone/>
              <a:defRPr sz="1600"/>
            </a:lvl1pPr>
            <a:lvl2pPr lvl="1" rtl="0" algn="l">
              <a:lnSpc>
                <a:spcPct val="100000"/>
              </a:lnSpc>
              <a:spcBef>
                <a:spcPts val="0"/>
              </a:spcBef>
              <a:spcAft>
                <a:spcPts val="0"/>
              </a:spcAft>
              <a:buSzPts val="1200"/>
              <a:buNone/>
              <a:defRPr sz="1200"/>
            </a:lvl2pPr>
            <a:lvl3pPr lvl="2" rtl="0" algn="l">
              <a:lnSpc>
                <a:spcPct val="100000"/>
              </a:lnSpc>
              <a:spcBef>
                <a:spcPts val="0"/>
              </a:spcBef>
              <a:spcAft>
                <a:spcPts val="0"/>
              </a:spcAft>
              <a:buSzPts val="1200"/>
              <a:buNone/>
              <a:defRPr sz="1200"/>
            </a:lvl3pPr>
            <a:lvl4pPr lvl="3" rtl="0" algn="l">
              <a:lnSpc>
                <a:spcPct val="100000"/>
              </a:lnSpc>
              <a:spcBef>
                <a:spcPts val="0"/>
              </a:spcBef>
              <a:spcAft>
                <a:spcPts val="0"/>
              </a:spcAft>
              <a:buSzPts val="1200"/>
              <a:buNone/>
              <a:defRPr sz="1200"/>
            </a:lvl4pPr>
            <a:lvl5pPr lvl="4" rtl="0" algn="l">
              <a:lnSpc>
                <a:spcPct val="100000"/>
              </a:lnSpc>
              <a:spcBef>
                <a:spcPts val="0"/>
              </a:spcBef>
              <a:spcAft>
                <a:spcPts val="0"/>
              </a:spcAft>
              <a:buSzPts val="1200"/>
              <a:buNone/>
              <a:defRPr sz="1200"/>
            </a:lvl5pPr>
            <a:lvl6pPr lvl="5" rtl="0" algn="l">
              <a:lnSpc>
                <a:spcPct val="100000"/>
              </a:lnSpc>
              <a:spcBef>
                <a:spcPts val="0"/>
              </a:spcBef>
              <a:spcAft>
                <a:spcPts val="0"/>
              </a:spcAft>
              <a:buSzPts val="1200"/>
              <a:buNone/>
              <a:defRPr sz="1200"/>
            </a:lvl6pPr>
            <a:lvl7pPr lvl="6" rtl="0" algn="l">
              <a:lnSpc>
                <a:spcPct val="100000"/>
              </a:lnSpc>
              <a:spcBef>
                <a:spcPts val="0"/>
              </a:spcBef>
              <a:spcAft>
                <a:spcPts val="0"/>
              </a:spcAft>
              <a:buSzPts val="1200"/>
              <a:buNone/>
              <a:defRPr sz="1200"/>
            </a:lvl7pPr>
            <a:lvl8pPr lvl="7" rtl="0" algn="l">
              <a:lnSpc>
                <a:spcPct val="100000"/>
              </a:lnSpc>
              <a:spcBef>
                <a:spcPts val="0"/>
              </a:spcBef>
              <a:spcAft>
                <a:spcPts val="0"/>
              </a:spcAft>
              <a:buSzPts val="1200"/>
              <a:buNone/>
              <a:defRPr sz="1200"/>
            </a:lvl8pPr>
            <a:lvl9pPr lvl="8" rtl="0" algn="l">
              <a:lnSpc>
                <a:spcPct val="100000"/>
              </a:lnSpc>
              <a:spcBef>
                <a:spcPts val="0"/>
              </a:spcBef>
              <a:spcAft>
                <a:spcPts val="0"/>
              </a:spcAft>
              <a:buSzPts val="1200"/>
              <a:buNone/>
              <a:defRPr sz="1200"/>
            </a:lvl9pPr>
          </a:lstStyle>
          <a:p/>
        </p:txBody>
      </p:sp>
      <p:sp>
        <p:nvSpPr>
          <p:cNvPr id="1282" name="Google Shape;1282;gee08cbcac6_0_34927"/>
          <p:cNvSpPr txBox="1"/>
          <p:nvPr>
            <p:ph idx="18" type="subTitle"/>
          </p:nvPr>
        </p:nvSpPr>
        <p:spPr>
          <a:xfrm>
            <a:off x="1622669" y="1791550"/>
            <a:ext cx="1821000" cy="799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3" name="Google Shape;1283;gee08cbcac6_0_34927"/>
          <p:cNvSpPr txBox="1"/>
          <p:nvPr>
            <p:ph idx="19" type="ctrTitle"/>
          </p:nvPr>
        </p:nvSpPr>
        <p:spPr>
          <a:xfrm>
            <a:off x="4160243" y="1490050"/>
            <a:ext cx="1821000" cy="450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1200"/>
              <a:buNone/>
              <a:defRPr sz="1600"/>
            </a:lvl1pPr>
            <a:lvl2pPr lvl="1" rtl="0" algn="l">
              <a:lnSpc>
                <a:spcPct val="100000"/>
              </a:lnSpc>
              <a:spcBef>
                <a:spcPts val="0"/>
              </a:spcBef>
              <a:spcAft>
                <a:spcPts val="0"/>
              </a:spcAft>
              <a:buSzPts val="1200"/>
              <a:buNone/>
              <a:defRPr sz="1200"/>
            </a:lvl2pPr>
            <a:lvl3pPr lvl="2" rtl="0" algn="l">
              <a:lnSpc>
                <a:spcPct val="100000"/>
              </a:lnSpc>
              <a:spcBef>
                <a:spcPts val="0"/>
              </a:spcBef>
              <a:spcAft>
                <a:spcPts val="0"/>
              </a:spcAft>
              <a:buSzPts val="1200"/>
              <a:buNone/>
              <a:defRPr sz="1200"/>
            </a:lvl3pPr>
            <a:lvl4pPr lvl="3" rtl="0" algn="l">
              <a:lnSpc>
                <a:spcPct val="100000"/>
              </a:lnSpc>
              <a:spcBef>
                <a:spcPts val="0"/>
              </a:spcBef>
              <a:spcAft>
                <a:spcPts val="0"/>
              </a:spcAft>
              <a:buSzPts val="1200"/>
              <a:buNone/>
              <a:defRPr sz="1200"/>
            </a:lvl4pPr>
            <a:lvl5pPr lvl="4" rtl="0" algn="l">
              <a:lnSpc>
                <a:spcPct val="100000"/>
              </a:lnSpc>
              <a:spcBef>
                <a:spcPts val="0"/>
              </a:spcBef>
              <a:spcAft>
                <a:spcPts val="0"/>
              </a:spcAft>
              <a:buSzPts val="1200"/>
              <a:buNone/>
              <a:defRPr sz="1200"/>
            </a:lvl5pPr>
            <a:lvl6pPr lvl="5" rtl="0" algn="l">
              <a:lnSpc>
                <a:spcPct val="100000"/>
              </a:lnSpc>
              <a:spcBef>
                <a:spcPts val="0"/>
              </a:spcBef>
              <a:spcAft>
                <a:spcPts val="0"/>
              </a:spcAft>
              <a:buSzPts val="1200"/>
              <a:buNone/>
              <a:defRPr sz="1200"/>
            </a:lvl6pPr>
            <a:lvl7pPr lvl="6" rtl="0" algn="l">
              <a:lnSpc>
                <a:spcPct val="100000"/>
              </a:lnSpc>
              <a:spcBef>
                <a:spcPts val="0"/>
              </a:spcBef>
              <a:spcAft>
                <a:spcPts val="0"/>
              </a:spcAft>
              <a:buSzPts val="1200"/>
              <a:buNone/>
              <a:defRPr sz="1200"/>
            </a:lvl7pPr>
            <a:lvl8pPr lvl="7" rtl="0" algn="l">
              <a:lnSpc>
                <a:spcPct val="100000"/>
              </a:lnSpc>
              <a:spcBef>
                <a:spcPts val="0"/>
              </a:spcBef>
              <a:spcAft>
                <a:spcPts val="0"/>
              </a:spcAft>
              <a:buSzPts val="1200"/>
              <a:buNone/>
              <a:defRPr sz="1200"/>
            </a:lvl8pPr>
            <a:lvl9pPr lvl="8" rtl="0" algn="l">
              <a:lnSpc>
                <a:spcPct val="100000"/>
              </a:lnSpc>
              <a:spcBef>
                <a:spcPts val="0"/>
              </a:spcBef>
              <a:spcAft>
                <a:spcPts val="0"/>
              </a:spcAft>
              <a:buSzPts val="1200"/>
              <a:buNone/>
              <a:defRPr sz="1200"/>
            </a:lvl9pPr>
          </a:lstStyle>
          <a:p/>
        </p:txBody>
      </p:sp>
      <p:sp>
        <p:nvSpPr>
          <p:cNvPr id="1284" name="Google Shape;1284;gee08cbcac6_0_34927"/>
          <p:cNvSpPr txBox="1"/>
          <p:nvPr>
            <p:ph idx="20" type="subTitle"/>
          </p:nvPr>
        </p:nvSpPr>
        <p:spPr>
          <a:xfrm>
            <a:off x="4160258" y="1791550"/>
            <a:ext cx="1821000" cy="799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5" name="Google Shape;1285;gee08cbcac6_0_34927"/>
          <p:cNvSpPr txBox="1"/>
          <p:nvPr>
            <p:ph idx="21" type="ctrTitle"/>
          </p:nvPr>
        </p:nvSpPr>
        <p:spPr>
          <a:xfrm>
            <a:off x="720000" y="342524"/>
            <a:ext cx="7704000" cy="577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1286" name="Shape 1286"/>
        <p:cNvGrpSpPr/>
        <p:nvPr/>
      </p:nvGrpSpPr>
      <p:grpSpPr>
        <a:xfrm>
          <a:off x="0" y="0"/>
          <a:ext cx="0" cy="0"/>
          <a:chOff x="0" y="0"/>
          <a:chExt cx="0" cy="0"/>
        </a:xfrm>
      </p:grpSpPr>
      <p:pic>
        <p:nvPicPr>
          <p:cNvPr id="1287" name="Google Shape;1287;gee08cbcac6_0_34988"/>
          <p:cNvPicPr preferRelativeResize="0"/>
          <p:nvPr/>
        </p:nvPicPr>
        <p:blipFill rotWithShape="1">
          <a:blip r:embed="rId2">
            <a:alphaModFix amt="66000"/>
          </a:blip>
          <a:srcRect b="0" l="0" r="0" t="0"/>
          <a:stretch/>
        </p:blipFill>
        <p:spPr>
          <a:xfrm flipH="1" rot="5399992">
            <a:off x="7705517" y="-598319"/>
            <a:ext cx="3297388" cy="2276638"/>
          </a:xfrm>
          <a:prstGeom prst="rect">
            <a:avLst/>
          </a:prstGeom>
          <a:noFill/>
          <a:ln>
            <a:noFill/>
          </a:ln>
        </p:spPr>
      </p:pic>
      <p:grpSp>
        <p:nvGrpSpPr>
          <p:cNvPr id="1288" name="Google Shape;1288;gee08cbcac6_0_34988"/>
          <p:cNvGrpSpPr/>
          <p:nvPr/>
        </p:nvGrpSpPr>
        <p:grpSpPr>
          <a:xfrm rot="-987768">
            <a:off x="7751887" y="-266300"/>
            <a:ext cx="1344359" cy="1995308"/>
            <a:chOff x="272875" y="1527563"/>
            <a:chExt cx="255950" cy="455000"/>
          </a:xfrm>
        </p:grpSpPr>
        <p:sp>
          <p:nvSpPr>
            <p:cNvPr id="1289" name="Google Shape;1289;gee08cbcac6_0_3498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gee08cbcac6_0_3498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gee08cbcac6_0_3498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gee08cbcac6_0_3498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gee08cbcac6_0_3498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gee08cbcac6_0_3498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gee08cbcac6_0_3498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gee08cbcac6_0_3498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gee08cbcac6_0_3498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gee08cbcac6_0_3498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gee08cbcac6_0_3498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gee08cbcac6_0_3498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gee08cbcac6_0_3498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gee08cbcac6_0_3498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gee08cbcac6_0_3498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gee08cbcac6_0_3498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gee08cbcac6_0_3498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gee08cbcac6_0_3498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gee08cbcac6_0_3498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gee08cbcac6_0_3498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gee08cbcac6_0_3498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gee08cbcac6_0_3498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gee08cbcac6_0_3498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gee08cbcac6_0_3498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gee08cbcac6_0_3498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gee08cbcac6_0_3498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gee08cbcac6_0_3498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gee08cbcac6_0_3498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gee08cbcac6_0_3498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gee08cbcac6_0_3498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gee08cbcac6_0_3498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gee08cbcac6_0_3498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gee08cbcac6_0_3498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gee08cbcac6_0_3498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gee08cbcac6_0_3498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24" name="Google Shape;1324;gee08cbcac6_0_34988"/>
          <p:cNvPicPr preferRelativeResize="0"/>
          <p:nvPr/>
        </p:nvPicPr>
        <p:blipFill rotWithShape="1">
          <a:blip r:embed="rId3">
            <a:alphaModFix amt="74000"/>
          </a:blip>
          <a:srcRect b="0" l="0" r="0" t="0"/>
          <a:stretch/>
        </p:blipFill>
        <p:spPr>
          <a:xfrm flipH="1" rot="-10162003">
            <a:off x="-1091107" y="-1133760"/>
            <a:ext cx="2894870" cy="2593323"/>
          </a:xfrm>
          <a:prstGeom prst="rect">
            <a:avLst/>
          </a:prstGeom>
          <a:noFill/>
          <a:ln>
            <a:noFill/>
          </a:ln>
        </p:spPr>
      </p:pic>
      <p:pic>
        <p:nvPicPr>
          <p:cNvPr id="1325" name="Google Shape;1325;gee08cbcac6_0_34988"/>
          <p:cNvPicPr preferRelativeResize="0"/>
          <p:nvPr/>
        </p:nvPicPr>
        <p:blipFill rotWithShape="1">
          <a:blip r:embed="rId4">
            <a:alphaModFix amt="76000"/>
          </a:blip>
          <a:srcRect b="0" l="0" r="0" t="0"/>
          <a:stretch/>
        </p:blipFill>
        <p:spPr>
          <a:xfrm rot="363351">
            <a:off x="802621" y="4291783"/>
            <a:ext cx="7605804" cy="2832383"/>
          </a:xfrm>
          <a:prstGeom prst="rect">
            <a:avLst/>
          </a:prstGeom>
          <a:noFill/>
          <a:ln>
            <a:noFill/>
          </a:ln>
        </p:spPr>
      </p:pic>
      <p:sp>
        <p:nvSpPr>
          <p:cNvPr id="1326" name="Google Shape;1326;gee08cbcac6_0_34988"/>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gee08cbcac6_0_34988"/>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1328" name="Shape 1328"/>
        <p:cNvGrpSpPr/>
        <p:nvPr/>
      </p:nvGrpSpPr>
      <p:grpSpPr>
        <a:xfrm>
          <a:off x="0" y="0"/>
          <a:ext cx="0" cy="0"/>
          <a:chOff x="0" y="0"/>
          <a:chExt cx="0" cy="0"/>
        </a:xfrm>
      </p:grpSpPr>
      <p:pic>
        <p:nvPicPr>
          <p:cNvPr id="1329" name="Google Shape;1329;gee08cbcac6_0_35030"/>
          <p:cNvPicPr preferRelativeResize="0"/>
          <p:nvPr/>
        </p:nvPicPr>
        <p:blipFill rotWithShape="1">
          <a:blip r:embed="rId2">
            <a:alphaModFix amt="66000"/>
          </a:blip>
          <a:srcRect b="0" l="0" r="0" t="0"/>
          <a:stretch/>
        </p:blipFill>
        <p:spPr>
          <a:xfrm flipH="1" rot="-2343515">
            <a:off x="-1166543" y="-1270720"/>
            <a:ext cx="3297387" cy="2276640"/>
          </a:xfrm>
          <a:prstGeom prst="rect">
            <a:avLst/>
          </a:prstGeom>
          <a:noFill/>
          <a:ln>
            <a:noFill/>
          </a:ln>
        </p:spPr>
      </p:pic>
      <p:grpSp>
        <p:nvGrpSpPr>
          <p:cNvPr id="1330" name="Google Shape;1330;gee08cbcac6_0_35030"/>
          <p:cNvGrpSpPr/>
          <p:nvPr/>
        </p:nvGrpSpPr>
        <p:grpSpPr>
          <a:xfrm rot="-8099954">
            <a:off x="15359" y="-572509"/>
            <a:ext cx="1344367" cy="1995328"/>
            <a:chOff x="272875" y="1527563"/>
            <a:chExt cx="255950" cy="455000"/>
          </a:xfrm>
        </p:grpSpPr>
        <p:sp>
          <p:nvSpPr>
            <p:cNvPr id="1331" name="Google Shape;1331;gee08cbcac6_0_350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gee08cbcac6_0_350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gee08cbcac6_0_350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gee08cbcac6_0_350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gee08cbcac6_0_350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gee08cbcac6_0_350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gee08cbcac6_0_350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gee08cbcac6_0_350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gee08cbcac6_0_350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gee08cbcac6_0_350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gee08cbcac6_0_350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gee08cbcac6_0_350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gee08cbcac6_0_350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gee08cbcac6_0_350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gee08cbcac6_0_350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gee08cbcac6_0_350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gee08cbcac6_0_3503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gee08cbcac6_0_3503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gee08cbcac6_0_350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gee08cbcac6_0_3503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gee08cbcac6_0_350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gee08cbcac6_0_350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gee08cbcac6_0_350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gee08cbcac6_0_350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gee08cbcac6_0_350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gee08cbcac6_0_350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gee08cbcac6_0_350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gee08cbcac6_0_350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gee08cbcac6_0_350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gee08cbcac6_0_3503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gee08cbcac6_0_350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gee08cbcac6_0_350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gee08cbcac6_0_350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gee08cbcac6_0_3503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gee08cbcac6_0_3503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66" name="Google Shape;1366;gee08cbcac6_0_35030"/>
          <p:cNvPicPr preferRelativeResize="0"/>
          <p:nvPr/>
        </p:nvPicPr>
        <p:blipFill rotWithShape="1">
          <a:blip r:embed="rId3">
            <a:alphaModFix amt="74000"/>
          </a:blip>
          <a:srcRect b="0" l="0" r="0" t="0"/>
          <a:stretch/>
        </p:blipFill>
        <p:spPr>
          <a:xfrm flipH="1" rot="-5809798">
            <a:off x="7609917" y="-1097659"/>
            <a:ext cx="2894872" cy="2593322"/>
          </a:xfrm>
          <a:prstGeom prst="rect">
            <a:avLst/>
          </a:prstGeom>
          <a:noFill/>
          <a:ln>
            <a:noFill/>
          </a:ln>
        </p:spPr>
      </p:pic>
      <p:pic>
        <p:nvPicPr>
          <p:cNvPr id="1367" name="Google Shape;1367;gee08cbcac6_0_35030"/>
          <p:cNvPicPr preferRelativeResize="0"/>
          <p:nvPr/>
        </p:nvPicPr>
        <p:blipFill rotWithShape="1">
          <a:blip r:embed="rId4">
            <a:alphaModFix amt="76000"/>
          </a:blip>
          <a:srcRect b="0" l="0" r="0" t="0"/>
          <a:stretch/>
        </p:blipFill>
        <p:spPr>
          <a:xfrm rot="10754695">
            <a:off x="2497948" y="4487274"/>
            <a:ext cx="7605808" cy="2832381"/>
          </a:xfrm>
          <a:prstGeom prst="rect">
            <a:avLst/>
          </a:prstGeom>
          <a:noFill/>
          <a:ln>
            <a:noFill/>
          </a:ln>
        </p:spPr>
      </p:pic>
      <p:grpSp>
        <p:nvGrpSpPr>
          <p:cNvPr id="1368" name="Google Shape;1368;gee08cbcac6_0_35030"/>
          <p:cNvGrpSpPr/>
          <p:nvPr/>
        </p:nvGrpSpPr>
        <p:grpSpPr>
          <a:xfrm flipH="1">
            <a:off x="-624376" y="3487618"/>
            <a:ext cx="1344377" cy="2469661"/>
            <a:chOff x="272875" y="1419395"/>
            <a:chExt cx="255950" cy="563168"/>
          </a:xfrm>
        </p:grpSpPr>
        <p:sp>
          <p:nvSpPr>
            <p:cNvPr id="1369" name="Google Shape;1369;gee08cbcac6_0_350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gee08cbcac6_0_350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gee08cbcac6_0_350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gee08cbcac6_0_350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gee08cbcac6_0_350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gee08cbcac6_0_350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gee08cbcac6_0_350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gee08cbcac6_0_350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gee08cbcac6_0_350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gee08cbcac6_0_350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gee08cbcac6_0_350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gee08cbcac6_0_350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gee08cbcac6_0_350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gee08cbcac6_0_350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gee08cbcac6_0_350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gee08cbcac6_0_350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gee08cbcac6_0_3503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gee08cbcac6_0_3503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gee08cbcac6_0_350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gee08cbcac6_0_3503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gee08cbcac6_0_350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gee08cbcac6_0_350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gee08cbcac6_0_350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gee08cbcac6_0_350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gee08cbcac6_0_350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gee08cbcac6_0_350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gee08cbcac6_0_350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gee08cbcac6_0_350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gee08cbcac6_0_350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gee08cbcac6_0_3503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gee08cbcac6_0_350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gee08cbcac6_0_350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gee08cbcac6_0_350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gee08cbcac6_0_3503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gee08cbcac6_0_3503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04" name="Google Shape;1404;gee08cbcac6_0_35030"/>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1405" name="Google Shape;1405;gee08cbcac6_0_35030"/>
          <p:cNvSpPr/>
          <p:nvPr/>
        </p:nvSpPr>
        <p:spPr>
          <a:xfrm flipH="1" rot="231922">
            <a:off x="7469206" y="-6453735"/>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1406" name="Shape 1406"/>
        <p:cNvGrpSpPr/>
        <p:nvPr/>
      </p:nvGrpSpPr>
      <p:grpSpPr>
        <a:xfrm>
          <a:off x="0" y="0"/>
          <a:ext cx="0" cy="0"/>
          <a:chOff x="0" y="0"/>
          <a:chExt cx="0" cy="0"/>
        </a:xfrm>
      </p:grpSpPr>
      <p:pic>
        <p:nvPicPr>
          <p:cNvPr id="1407" name="Google Shape;1407;gee08cbcac6_0_35108"/>
          <p:cNvPicPr preferRelativeResize="0"/>
          <p:nvPr/>
        </p:nvPicPr>
        <p:blipFill rotWithShape="1">
          <a:blip r:embed="rId2">
            <a:alphaModFix amt="66000"/>
          </a:blip>
          <a:srcRect b="0" l="0" r="0" t="0"/>
          <a:stretch/>
        </p:blipFill>
        <p:spPr>
          <a:xfrm flipH="1" rot="-2343515">
            <a:off x="-1166543" y="-1270720"/>
            <a:ext cx="3297387" cy="2276640"/>
          </a:xfrm>
          <a:prstGeom prst="rect">
            <a:avLst/>
          </a:prstGeom>
          <a:noFill/>
          <a:ln>
            <a:noFill/>
          </a:ln>
        </p:spPr>
      </p:pic>
      <p:grpSp>
        <p:nvGrpSpPr>
          <p:cNvPr id="1408" name="Google Shape;1408;gee08cbcac6_0_35108"/>
          <p:cNvGrpSpPr/>
          <p:nvPr/>
        </p:nvGrpSpPr>
        <p:grpSpPr>
          <a:xfrm rot="-8099954">
            <a:off x="15359" y="-572509"/>
            <a:ext cx="1344367" cy="1995328"/>
            <a:chOff x="272875" y="1527563"/>
            <a:chExt cx="255950" cy="455000"/>
          </a:xfrm>
        </p:grpSpPr>
        <p:sp>
          <p:nvSpPr>
            <p:cNvPr id="1409" name="Google Shape;1409;gee08cbcac6_0_3510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gee08cbcac6_0_3510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gee08cbcac6_0_3510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gee08cbcac6_0_3510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gee08cbcac6_0_3510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gee08cbcac6_0_3510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gee08cbcac6_0_3510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gee08cbcac6_0_3510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gee08cbcac6_0_3510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gee08cbcac6_0_3510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gee08cbcac6_0_3510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gee08cbcac6_0_3510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gee08cbcac6_0_3510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gee08cbcac6_0_3510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gee08cbcac6_0_3510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gee08cbcac6_0_3510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gee08cbcac6_0_3510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gee08cbcac6_0_3510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gee08cbcac6_0_3510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gee08cbcac6_0_3510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gee08cbcac6_0_3510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gee08cbcac6_0_3510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gee08cbcac6_0_3510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gee08cbcac6_0_3510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gee08cbcac6_0_3510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gee08cbcac6_0_3510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gee08cbcac6_0_3510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gee08cbcac6_0_3510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gee08cbcac6_0_3510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gee08cbcac6_0_3510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gee08cbcac6_0_3510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gee08cbcac6_0_3510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gee08cbcac6_0_3510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gee08cbcac6_0_3510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gee08cbcac6_0_3510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44" name="Google Shape;1444;gee08cbcac6_0_35108"/>
          <p:cNvPicPr preferRelativeResize="0"/>
          <p:nvPr/>
        </p:nvPicPr>
        <p:blipFill rotWithShape="1">
          <a:blip r:embed="rId3">
            <a:alphaModFix amt="74000"/>
          </a:blip>
          <a:srcRect b="0" l="0" r="0" t="0"/>
          <a:stretch/>
        </p:blipFill>
        <p:spPr>
          <a:xfrm flipH="1" rot="-5809798">
            <a:off x="7609917" y="-1097659"/>
            <a:ext cx="2894872" cy="2593322"/>
          </a:xfrm>
          <a:prstGeom prst="rect">
            <a:avLst/>
          </a:prstGeom>
          <a:noFill/>
          <a:ln>
            <a:noFill/>
          </a:ln>
        </p:spPr>
      </p:pic>
      <p:sp>
        <p:nvSpPr>
          <p:cNvPr id="1445" name="Google Shape;1445;gee08cbcac6_0_35108"/>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446" name="Shape 1446"/>
        <p:cNvGrpSpPr/>
        <p:nvPr/>
      </p:nvGrpSpPr>
      <p:grpSpPr>
        <a:xfrm>
          <a:off x="0" y="0"/>
          <a:ext cx="0" cy="0"/>
          <a:chOff x="0" y="0"/>
          <a:chExt cx="0" cy="0"/>
        </a:xfrm>
      </p:grpSpPr>
      <p:grpSp>
        <p:nvGrpSpPr>
          <p:cNvPr id="1447" name="Google Shape;1447;gee08cbcac6_0_35148"/>
          <p:cNvGrpSpPr/>
          <p:nvPr/>
        </p:nvGrpSpPr>
        <p:grpSpPr>
          <a:xfrm>
            <a:off x="-1680775" y="-4224694"/>
            <a:ext cx="16179799" cy="13950335"/>
            <a:chOff x="-1680775" y="-4224694"/>
            <a:chExt cx="16179799" cy="13950335"/>
          </a:xfrm>
        </p:grpSpPr>
        <p:pic>
          <p:nvPicPr>
            <p:cNvPr id="1448" name="Google Shape;1448;gee08cbcac6_0_35148"/>
            <p:cNvPicPr preferRelativeResize="0"/>
            <p:nvPr/>
          </p:nvPicPr>
          <p:blipFill rotWithShape="1">
            <a:blip r:embed="rId2">
              <a:alphaModFix/>
            </a:blip>
            <a:srcRect b="0" l="0" r="0" t="0"/>
            <a:stretch/>
          </p:blipFill>
          <p:spPr>
            <a:xfrm rot="-3224824">
              <a:off x="-140038" y="3490384"/>
              <a:ext cx="5882029" cy="4855724"/>
            </a:xfrm>
            <a:prstGeom prst="rect">
              <a:avLst/>
            </a:prstGeom>
            <a:noFill/>
            <a:ln>
              <a:noFill/>
            </a:ln>
          </p:spPr>
        </p:pic>
        <p:pic>
          <p:nvPicPr>
            <p:cNvPr id="1449" name="Google Shape;1449;gee08cbcac6_0_35148"/>
            <p:cNvPicPr preferRelativeResize="0"/>
            <p:nvPr/>
          </p:nvPicPr>
          <p:blipFill rotWithShape="1">
            <a:blip r:embed="rId3">
              <a:alphaModFix amt="56000"/>
            </a:blip>
            <a:srcRect b="0" l="0" r="0" t="0"/>
            <a:stretch/>
          </p:blipFill>
          <p:spPr>
            <a:xfrm flipH="1" rot="10800000">
              <a:off x="7048980" y="-1210521"/>
              <a:ext cx="6114876" cy="5143500"/>
            </a:xfrm>
            <a:prstGeom prst="rect">
              <a:avLst/>
            </a:prstGeom>
            <a:noFill/>
            <a:ln>
              <a:noFill/>
            </a:ln>
          </p:spPr>
        </p:pic>
        <p:pic>
          <p:nvPicPr>
            <p:cNvPr id="1450" name="Google Shape;1450;gee08cbcac6_0_35148"/>
            <p:cNvPicPr preferRelativeResize="0"/>
            <p:nvPr/>
          </p:nvPicPr>
          <p:blipFill rotWithShape="1">
            <a:blip r:embed="rId4">
              <a:alphaModFix amt="52000"/>
            </a:blip>
            <a:srcRect b="0" l="0" r="0" t="0"/>
            <a:stretch/>
          </p:blipFill>
          <p:spPr>
            <a:xfrm rot="5400000">
              <a:off x="5834260" y="-3262047"/>
              <a:ext cx="4474636" cy="5143504"/>
            </a:xfrm>
            <a:prstGeom prst="rect">
              <a:avLst/>
            </a:prstGeom>
            <a:noFill/>
            <a:ln>
              <a:noFill/>
            </a:ln>
          </p:spPr>
        </p:pic>
        <p:pic>
          <p:nvPicPr>
            <p:cNvPr id="1451" name="Google Shape;1451;gee08cbcac6_0_35148"/>
            <p:cNvPicPr preferRelativeResize="0"/>
            <p:nvPr/>
          </p:nvPicPr>
          <p:blipFill rotWithShape="1">
            <a:blip r:embed="rId5">
              <a:alphaModFix amt="47000"/>
            </a:blip>
            <a:srcRect b="0" l="0" r="0" t="0"/>
            <a:stretch/>
          </p:blipFill>
          <p:spPr>
            <a:xfrm rot="-1342741">
              <a:off x="-977911" y="-3287811"/>
              <a:ext cx="5882021" cy="4855723"/>
            </a:xfrm>
            <a:prstGeom prst="rect">
              <a:avLst/>
            </a:prstGeom>
            <a:noFill/>
            <a:ln>
              <a:noFill/>
            </a:ln>
          </p:spPr>
        </p:pic>
        <p:pic>
          <p:nvPicPr>
            <p:cNvPr id="1452" name="Google Shape;1452;gee08cbcac6_0_35148"/>
            <p:cNvPicPr preferRelativeResize="0"/>
            <p:nvPr/>
          </p:nvPicPr>
          <p:blipFill rotWithShape="1">
            <a:blip r:embed="rId6">
              <a:alphaModFix amt="58000"/>
            </a:blip>
            <a:srcRect b="0" l="0" r="0" t="0"/>
            <a:stretch/>
          </p:blipFill>
          <p:spPr>
            <a:xfrm rot="10599511">
              <a:off x="-546556" y="1325193"/>
              <a:ext cx="1787178" cy="4287369"/>
            </a:xfrm>
            <a:prstGeom prst="rect">
              <a:avLst/>
            </a:prstGeom>
            <a:noFill/>
            <a:ln>
              <a:noFill/>
            </a:ln>
          </p:spPr>
        </p:pic>
        <p:pic>
          <p:nvPicPr>
            <p:cNvPr id="1453" name="Google Shape;1453;gee08cbcac6_0_35148"/>
            <p:cNvPicPr preferRelativeResize="0"/>
            <p:nvPr/>
          </p:nvPicPr>
          <p:blipFill rotWithShape="1">
            <a:blip r:embed="rId7">
              <a:alphaModFix amt="45000"/>
            </a:blip>
            <a:srcRect b="0" l="0" r="0" t="0"/>
            <a:stretch/>
          </p:blipFill>
          <p:spPr>
            <a:xfrm rot="380281">
              <a:off x="6197600" y="3797980"/>
              <a:ext cx="8158654" cy="3038274"/>
            </a:xfrm>
            <a:prstGeom prst="rect">
              <a:avLst/>
            </a:prstGeom>
            <a:noFill/>
            <a:ln>
              <a:noFill/>
            </a:ln>
          </p:spPr>
        </p:pic>
      </p:grpSp>
      <p:sp>
        <p:nvSpPr>
          <p:cNvPr id="1454" name="Google Shape;1454;gee08cbcac6_0_35148"/>
          <p:cNvSpPr txBox="1"/>
          <p:nvPr>
            <p:ph type="title"/>
          </p:nvPr>
        </p:nvSpPr>
        <p:spPr>
          <a:xfrm>
            <a:off x="2290050" y="3076083"/>
            <a:ext cx="4563900" cy="531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455" name="Google Shape;1455;gee08cbcac6_0_35148"/>
          <p:cNvSpPr txBox="1"/>
          <p:nvPr>
            <p:ph idx="1" type="subTitle"/>
          </p:nvPr>
        </p:nvSpPr>
        <p:spPr>
          <a:xfrm>
            <a:off x="1605150" y="1547033"/>
            <a:ext cx="5933700" cy="1809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456" name="Google Shape;1456;gee08cbcac6_0_35148"/>
          <p:cNvGrpSpPr/>
          <p:nvPr/>
        </p:nvGrpSpPr>
        <p:grpSpPr>
          <a:xfrm rot="5400065">
            <a:off x="8667139" y="-1129868"/>
            <a:ext cx="1344377" cy="1995312"/>
            <a:chOff x="272875" y="1527563"/>
            <a:chExt cx="255950" cy="455000"/>
          </a:xfrm>
        </p:grpSpPr>
        <p:sp>
          <p:nvSpPr>
            <p:cNvPr id="1457" name="Google Shape;1457;gee08cbcac6_0_3514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gee08cbcac6_0_3514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gee08cbcac6_0_3514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gee08cbcac6_0_3514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gee08cbcac6_0_3514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gee08cbcac6_0_3514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gee08cbcac6_0_3514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gee08cbcac6_0_3514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gee08cbcac6_0_3514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gee08cbcac6_0_3514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gee08cbcac6_0_3514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gee08cbcac6_0_3514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gee08cbcac6_0_3514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gee08cbcac6_0_3514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gee08cbcac6_0_3514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gee08cbcac6_0_3514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gee08cbcac6_0_3514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gee08cbcac6_0_3514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gee08cbcac6_0_3514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gee08cbcac6_0_3514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gee08cbcac6_0_3514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gee08cbcac6_0_3514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gee08cbcac6_0_3514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gee08cbcac6_0_3514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gee08cbcac6_0_3514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gee08cbcac6_0_3514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gee08cbcac6_0_3514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gee08cbcac6_0_3514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gee08cbcac6_0_3514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gee08cbcac6_0_3514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gee08cbcac6_0_3514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gee08cbcac6_0_3514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gee08cbcac6_0_3514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gee08cbcac6_0_3514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gee08cbcac6_0_3514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2" name="Google Shape;1492;gee08cbcac6_0_35148"/>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1493" name="Shape 1493"/>
        <p:cNvGrpSpPr/>
        <p:nvPr/>
      </p:nvGrpSpPr>
      <p:grpSpPr>
        <a:xfrm>
          <a:off x="0" y="0"/>
          <a:ext cx="0" cy="0"/>
          <a:chOff x="0" y="0"/>
          <a:chExt cx="0" cy="0"/>
        </a:xfrm>
      </p:grpSpPr>
      <p:pic>
        <p:nvPicPr>
          <p:cNvPr id="1494" name="Google Shape;1494;gee08cbcac6_0_35195"/>
          <p:cNvPicPr preferRelativeResize="0"/>
          <p:nvPr/>
        </p:nvPicPr>
        <p:blipFill rotWithShape="1">
          <a:blip r:embed="rId2">
            <a:alphaModFix amt="66000"/>
          </a:blip>
          <a:srcRect b="0" l="0" r="0" t="0"/>
          <a:stretch/>
        </p:blipFill>
        <p:spPr>
          <a:xfrm flipH="1" rot="-2343515">
            <a:off x="-1156224" y="-1467160"/>
            <a:ext cx="3297387" cy="2276640"/>
          </a:xfrm>
          <a:prstGeom prst="rect">
            <a:avLst/>
          </a:prstGeom>
          <a:noFill/>
          <a:ln>
            <a:noFill/>
          </a:ln>
        </p:spPr>
      </p:pic>
      <p:pic>
        <p:nvPicPr>
          <p:cNvPr id="1495" name="Google Shape;1495;gee08cbcac6_0_35195"/>
          <p:cNvPicPr preferRelativeResize="0"/>
          <p:nvPr/>
        </p:nvPicPr>
        <p:blipFill rotWithShape="1">
          <a:blip r:embed="rId3">
            <a:alphaModFix amt="74000"/>
          </a:blip>
          <a:srcRect b="0" l="0" r="0" t="0"/>
          <a:stretch/>
        </p:blipFill>
        <p:spPr>
          <a:xfrm flipH="1" rot="-10162003">
            <a:off x="-1091107" y="-1133760"/>
            <a:ext cx="2894870" cy="2593323"/>
          </a:xfrm>
          <a:prstGeom prst="rect">
            <a:avLst/>
          </a:prstGeom>
          <a:noFill/>
          <a:ln>
            <a:noFill/>
          </a:ln>
        </p:spPr>
      </p:pic>
      <p:grpSp>
        <p:nvGrpSpPr>
          <p:cNvPr id="1496" name="Google Shape;1496;gee08cbcac6_0_35195"/>
          <p:cNvGrpSpPr/>
          <p:nvPr/>
        </p:nvGrpSpPr>
        <p:grpSpPr>
          <a:xfrm rot="-8099954">
            <a:off x="25678" y="-768951"/>
            <a:ext cx="1344367" cy="1995328"/>
            <a:chOff x="272875" y="1527563"/>
            <a:chExt cx="255950" cy="455000"/>
          </a:xfrm>
        </p:grpSpPr>
        <p:sp>
          <p:nvSpPr>
            <p:cNvPr id="1497" name="Google Shape;1497;gee08cbcac6_0_3519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gee08cbcac6_0_3519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gee08cbcac6_0_3519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gee08cbcac6_0_3519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gee08cbcac6_0_3519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gee08cbcac6_0_3519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gee08cbcac6_0_3519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gee08cbcac6_0_3519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gee08cbcac6_0_3519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gee08cbcac6_0_3519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gee08cbcac6_0_3519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gee08cbcac6_0_3519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gee08cbcac6_0_3519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gee08cbcac6_0_3519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gee08cbcac6_0_3519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gee08cbcac6_0_3519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gee08cbcac6_0_3519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gee08cbcac6_0_3519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gee08cbcac6_0_3519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gee08cbcac6_0_3519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gee08cbcac6_0_3519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gee08cbcac6_0_3519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gee08cbcac6_0_3519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gee08cbcac6_0_3519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gee08cbcac6_0_3519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gee08cbcac6_0_3519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gee08cbcac6_0_3519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gee08cbcac6_0_3519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gee08cbcac6_0_3519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gee08cbcac6_0_3519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gee08cbcac6_0_3519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gee08cbcac6_0_3519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gee08cbcac6_0_3519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gee08cbcac6_0_3519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gee08cbcac6_0_3519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32" name="Google Shape;1532;gee08cbcac6_0_35195"/>
          <p:cNvPicPr preferRelativeResize="0"/>
          <p:nvPr/>
        </p:nvPicPr>
        <p:blipFill rotWithShape="1">
          <a:blip r:embed="rId3">
            <a:alphaModFix amt="74000"/>
          </a:blip>
          <a:srcRect b="0" l="0" r="0" t="0"/>
          <a:stretch/>
        </p:blipFill>
        <p:spPr>
          <a:xfrm flipH="1" rot="-6814727">
            <a:off x="7454268" y="-1182806"/>
            <a:ext cx="2894870" cy="2593323"/>
          </a:xfrm>
          <a:prstGeom prst="rect">
            <a:avLst/>
          </a:prstGeom>
          <a:noFill/>
          <a:ln>
            <a:noFill/>
          </a:ln>
        </p:spPr>
      </p:pic>
      <p:pic>
        <p:nvPicPr>
          <p:cNvPr id="1533" name="Google Shape;1533;gee08cbcac6_0_35195"/>
          <p:cNvPicPr preferRelativeResize="0"/>
          <p:nvPr/>
        </p:nvPicPr>
        <p:blipFill rotWithShape="1">
          <a:blip r:embed="rId4">
            <a:alphaModFix amt="76000"/>
          </a:blip>
          <a:srcRect b="0" l="0" r="0" t="0"/>
          <a:stretch/>
        </p:blipFill>
        <p:spPr>
          <a:xfrm rot="-1136127">
            <a:off x="4365128" y="4231552"/>
            <a:ext cx="7605806" cy="2832383"/>
          </a:xfrm>
          <a:prstGeom prst="rect">
            <a:avLst/>
          </a:prstGeom>
          <a:noFill/>
          <a:ln>
            <a:noFill/>
          </a:ln>
        </p:spPr>
      </p:pic>
      <p:grpSp>
        <p:nvGrpSpPr>
          <p:cNvPr id="1534" name="Google Shape;1534;gee08cbcac6_0_35195"/>
          <p:cNvGrpSpPr/>
          <p:nvPr/>
        </p:nvGrpSpPr>
        <p:grpSpPr>
          <a:xfrm rot="3618644">
            <a:off x="7686865" y="3841483"/>
            <a:ext cx="1344356" cy="2469647"/>
            <a:chOff x="272875" y="1419395"/>
            <a:chExt cx="255950" cy="563168"/>
          </a:xfrm>
        </p:grpSpPr>
        <p:sp>
          <p:nvSpPr>
            <p:cNvPr id="1535" name="Google Shape;1535;gee08cbcac6_0_3519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gee08cbcac6_0_3519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gee08cbcac6_0_3519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gee08cbcac6_0_3519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gee08cbcac6_0_3519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gee08cbcac6_0_3519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gee08cbcac6_0_3519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gee08cbcac6_0_3519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gee08cbcac6_0_3519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gee08cbcac6_0_3519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gee08cbcac6_0_3519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gee08cbcac6_0_3519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gee08cbcac6_0_3519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gee08cbcac6_0_3519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gee08cbcac6_0_3519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gee08cbcac6_0_3519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gee08cbcac6_0_35195"/>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gee08cbcac6_0_35195"/>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gee08cbcac6_0_3519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gee08cbcac6_0_35195"/>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gee08cbcac6_0_3519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gee08cbcac6_0_3519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gee08cbcac6_0_3519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gee08cbcac6_0_3519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gee08cbcac6_0_3519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gee08cbcac6_0_3519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gee08cbcac6_0_3519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gee08cbcac6_0_3519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gee08cbcac6_0_3519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gee08cbcac6_0_35195"/>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gee08cbcac6_0_3519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gee08cbcac6_0_3519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gee08cbcac6_0_3519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gee08cbcac6_0_35195"/>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gee08cbcac6_0_35195"/>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70" name="Google Shape;1570;gee08cbcac6_0_35195"/>
          <p:cNvSpPr txBox="1"/>
          <p:nvPr>
            <p:ph type="title"/>
          </p:nvPr>
        </p:nvSpPr>
        <p:spPr>
          <a:xfrm>
            <a:off x="720000" y="2586216"/>
            <a:ext cx="2336400" cy="89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71" name="Google Shape;1571;gee08cbcac6_0_35195"/>
          <p:cNvSpPr txBox="1"/>
          <p:nvPr>
            <p:ph idx="1" type="subTitle"/>
          </p:nvPr>
        </p:nvSpPr>
        <p:spPr>
          <a:xfrm>
            <a:off x="720000" y="3321129"/>
            <a:ext cx="2336400" cy="89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72" name="Google Shape;1572;gee08cbcac6_0_35195"/>
          <p:cNvSpPr txBox="1"/>
          <p:nvPr>
            <p:ph idx="2" type="title"/>
          </p:nvPr>
        </p:nvSpPr>
        <p:spPr>
          <a:xfrm>
            <a:off x="3403800" y="2586216"/>
            <a:ext cx="2336400" cy="89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73" name="Google Shape;1573;gee08cbcac6_0_35195"/>
          <p:cNvSpPr txBox="1"/>
          <p:nvPr>
            <p:ph idx="3" type="subTitle"/>
          </p:nvPr>
        </p:nvSpPr>
        <p:spPr>
          <a:xfrm>
            <a:off x="3403800" y="3321129"/>
            <a:ext cx="2336400" cy="89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74" name="Google Shape;1574;gee08cbcac6_0_35195"/>
          <p:cNvSpPr txBox="1"/>
          <p:nvPr>
            <p:ph idx="4" type="title"/>
          </p:nvPr>
        </p:nvSpPr>
        <p:spPr>
          <a:xfrm>
            <a:off x="6100400" y="2586209"/>
            <a:ext cx="2336400" cy="89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75" name="Google Shape;1575;gee08cbcac6_0_35195"/>
          <p:cNvSpPr txBox="1"/>
          <p:nvPr>
            <p:ph idx="5" type="subTitle"/>
          </p:nvPr>
        </p:nvSpPr>
        <p:spPr>
          <a:xfrm>
            <a:off x="6100400" y="3321129"/>
            <a:ext cx="2336400" cy="89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76" name="Google Shape;1576;gee08cbcac6_0_35195"/>
          <p:cNvSpPr txBox="1"/>
          <p:nvPr>
            <p:ph idx="6"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577" name="Shape 1577"/>
        <p:cNvGrpSpPr/>
        <p:nvPr/>
      </p:nvGrpSpPr>
      <p:grpSpPr>
        <a:xfrm>
          <a:off x="0" y="0"/>
          <a:ext cx="0" cy="0"/>
          <a:chOff x="0" y="0"/>
          <a:chExt cx="0" cy="0"/>
        </a:xfrm>
      </p:grpSpPr>
      <p:sp>
        <p:nvSpPr>
          <p:cNvPr id="1578" name="Google Shape;1578;gee08cbcac6_0_35279"/>
          <p:cNvSpPr txBox="1"/>
          <p:nvPr>
            <p:ph type="title"/>
          </p:nvPr>
        </p:nvSpPr>
        <p:spPr>
          <a:xfrm>
            <a:off x="1224826" y="1435461"/>
            <a:ext cx="21270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79" name="Google Shape;1579;gee08cbcac6_0_35279"/>
          <p:cNvSpPr txBox="1"/>
          <p:nvPr>
            <p:ph idx="1" type="subTitle"/>
          </p:nvPr>
        </p:nvSpPr>
        <p:spPr>
          <a:xfrm>
            <a:off x="1224829" y="1914654"/>
            <a:ext cx="2127000" cy="912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80" name="Google Shape;1580;gee08cbcac6_0_35279"/>
          <p:cNvSpPr txBox="1"/>
          <p:nvPr>
            <p:ph idx="2" type="title"/>
          </p:nvPr>
        </p:nvSpPr>
        <p:spPr>
          <a:xfrm>
            <a:off x="5826912" y="1435461"/>
            <a:ext cx="2127000" cy="5277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81" name="Google Shape;1581;gee08cbcac6_0_35279"/>
          <p:cNvSpPr txBox="1"/>
          <p:nvPr>
            <p:ph idx="3" type="subTitle"/>
          </p:nvPr>
        </p:nvSpPr>
        <p:spPr>
          <a:xfrm>
            <a:off x="5826914" y="1914654"/>
            <a:ext cx="2127000" cy="9120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82" name="Google Shape;1582;gee08cbcac6_0_35279"/>
          <p:cNvSpPr txBox="1"/>
          <p:nvPr>
            <p:ph idx="4" type="title"/>
          </p:nvPr>
        </p:nvSpPr>
        <p:spPr>
          <a:xfrm>
            <a:off x="1224826" y="2945751"/>
            <a:ext cx="21270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83" name="Google Shape;1583;gee08cbcac6_0_35279"/>
          <p:cNvSpPr txBox="1"/>
          <p:nvPr>
            <p:ph idx="5" type="subTitle"/>
          </p:nvPr>
        </p:nvSpPr>
        <p:spPr>
          <a:xfrm>
            <a:off x="1224829" y="3473670"/>
            <a:ext cx="2127000" cy="841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84" name="Google Shape;1584;gee08cbcac6_0_35279"/>
          <p:cNvSpPr txBox="1"/>
          <p:nvPr>
            <p:ph idx="6" type="title"/>
          </p:nvPr>
        </p:nvSpPr>
        <p:spPr>
          <a:xfrm>
            <a:off x="5826864" y="2945751"/>
            <a:ext cx="2127000" cy="5277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85" name="Google Shape;1585;gee08cbcac6_0_35279"/>
          <p:cNvSpPr txBox="1"/>
          <p:nvPr>
            <p:ph idx="7" type="subTitle"/>
          </p:nvPr>
        </p:nvSpPr>
        <p:spPr>
          <a:xfrm>
            <a:off x="5826914" y="3473670"/>
            <a:ext cx="2127000" cy="8412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586" name="Google Shape;1586;gee08cbcac6_0_35279"/>
          <p:cNvPicPr preferRelativeResize="0"/>
          <p:nvPr/>
        </p:nvPicPr>
        <p:blipFill rotWithShape="1">
          <a:blip r:embed="rId2">
            <a:alphaModFix amt="66000"/>
          </a:blip>
          <a:srcRect b="0" l="0" r="0" t="0"/>
          <a:stretch/>
        </p:blipFill>
        <p:spPr>
          <a:xfrm flipH="1" rot="-2343515">
            <a:off x="-1166543" y="-1270720"/>
            <a:ext cx="3297387" cy="2276640"/>
          </a:xfrm>
          <a:prstGeom prst="rect">
            <a:avLst/>
          </a:prstGeom>
          <a:noFill/>
          <a:ln>
            <a:noFill/>
          </a:ln>
        </p:spPr>
      </p:pic>
      <p:grpSp>
        <p:nvGrpSpPr>
          <p:cNvPr id="1587" name="Google Shape;1587;gee08cbcac6_0_35279"/>
          <p:cNvGrpSpPr/>
          <p:nvPr/>
        </p:nvGrpSpPr>
        <p:grpSpPr>
          <a:xfrm rot="-8099954">
            <a:off x="15359" y="-572509"/>
            <a:ext cx="1344367" cy="1995328"/>
            <a:chOff x="272875" y="1527563"/>
            <a:chExt cx="255950" cy="455000"/>
          </a:xfrm>
        </p:grpSpPr>
        <p:sp>
          <p:nvSpPr>
            <p:cNvPr id="1588" name="Google Shape;1588;gee08cbcac6_0_3527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gee08cbcac6_0_3527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gee08cbcac6_0_3527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gee08cbcac6_0_3527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gee08cbcac6_0_3527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gee08cbcac6_0_3527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gee08cbcac6_0_3527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gee08cbcac6_0_3527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gee08cbcac6_0_3527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gee08cbcac6_0_3527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gee08cbcac6_0_3527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gee08cbcac6_0_3527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gee08cbcac6_0_3527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gee08cbcac6_0_3527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gee08cbcac6_0_3527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gee08cbcac6_0_3527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gee08cbcac6_0_3527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gee08cbcac6_0_3527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gee08cbcac6_0_3527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gee08cbcac6_0_3527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gee08cbcac6_0_3527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gee08cbcac6_0_3527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gee08cbcac6_0_3527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gee08cbcac6_0_3527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gee08cbcac6_0_3527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gee08cbcac6_0_3527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gee08cbcac6_0_3527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gee08cbcac6_0_3527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gee08cbcac6_0_3527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gee08cbcac6_0_3527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gee08cbcac6_0_3527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gee08cbcac6_0_3527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gee08cbcac6_0_3527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gee08cbcac6_0_3527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gee08cbcac6_0_3527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23" name="Google Shape;1623;gee08cbcac6_0_35279"/>
          <p:cNvPicPr preferRelativeResize="0"/>
          <p:nvPr/>
        </p:nvPicPr>
        <p:blipFill rotWithShape="1">
          <a:blip r:embed="rId3">
            <a:alphaModFix amt="74000"/>
          </a:blip>
          <a:srcRect b="0" l="0" r="0" t="0"/>
          <a:stretch/>
        </p:blipFill>
        <p:spPr>
          <a:xfrm flipH="1" rot="-5809798">
            <a:off x="7609917" y="-1097659"/>
            <a:ext cx="2894872" cy="2593322"/>
          </a:xfrm>
          <a:prstGeom prst="rect">
            <a:avLst/>
          </a:prstGeom>
          <a:noFill/>
          <a:ln>
            <a:noFill/>
          </a:ln>
        </p:spPr>
      </p:pic>
      <p:pic>
        <p:nvPicPr>
          <p:cNvPr id="1624" name="Google Shape;1624;gee08cbcac6_0_35279"/>
          <p:cNvPicPr preferRelativeResize="0"/>
          <p:nvPr/>
        </p:nvPicPr>
        <p:blipFill rotWithShape="1">
          <a:blip r:embed="rId4">
            <a:alphaModFix amt="76000"/>
          </a:blip>
          <a:srcRect b="0" l="0" r="0" t="0"/>
          <a:stretch/>
        </p:blipFill>
        <p:spPr>
          <a:xfrm rot="10754695">
            <a:off x="2497948" y="4487274"/>
            <a:ext cx="7605808" cy="2832381"/>
          </a:xfrm>
          <a:prstGeom prst="rect">
            <a:avLst/>
          </a:prstGeom>
          <a:noFill/>
          <a:ln>
            <a:noFill/>
          </a:ln>
        </p:spPr>
      </p:pic>
      <p:grpSp>
        <p:nvGrpSpPr>
          <p:cNvPr id="1625" name="Google Shape;1625;gee08cbcac6_0_35279"/>
          <p:cNvGrpSpPr/>
          <p:nvPr/>
        </p:nvGrpSpPr>
        <p:grpSpPr>
          <a:xfrm flipH="1">
            <a:off x="-624376" y="3487618"/>
            <a:ext cx="1344377" cy="2469661"/>
            <a:chOff x="272875" y="1419395"/>
            <a:chExt cx="255950" cy="563168"/>
          </a:xfrm>
        </p:grpSpPr>
        <p:sp>
          <p:nvSpPr>
            <p:cNvPr id="1626" name="Google Shape;1626;gee08cbcac6_0_3527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gee08cbcac6_0_3527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gee08cbcac6_0_3527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gee08cbcac6_0_3527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gee08cbcac6_0_3527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gee08cbcac6_0_3527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gee08cbcac6_0_3527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gee08cbcac6_0_3527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gee08cbcac6_0_3527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gee08cbcac6_0_3527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gee08cbcac6_0_3527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gee08cbcac6_0_3527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gee08cbcac6_0_3527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gee08cbcac6_0_3527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gee08cbcac6_0_3527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gee08cbcac6_0_3527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gee08cbcac6_0_35279"/>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gee08cbcac6_0_35279"/>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gee08cbcac6_0_3527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gee08cbcac6_0_35279"/>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gee08cbcac6_0_3527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gee08cbcac6_0_3527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gee08cbcac6_0_3527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gee08cbcac6_0_3527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gee08cbcac6_0_3527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gee08cbcac6_0_3527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gee08cbcac6_0_3527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gee08cbcac6_0_3527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gee08cbcac6_0_3527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gee08cbcac6_0_35279"/>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gee08cbcac6_0_3527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gee08cbcac6_0_3527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gee08cbcac6_0_3527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gee08cbcac6_0_35279"/>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gee08cbcac6_0_35279"/>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1" name="Google Shape;1661;gee08cbcac6_0_35279"/>
          <p:cNvSpPr txBox="1"/>
          <p:nvPr>
            <p:ph idx="8"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1662" name="Google Shape;1662;gee08cbcac6_0_35279"/>
          <p:cNvSpPr/>
          <p:nvPr/>
        </p:nvSpPr>
        <p:spPr>
          <a:xfrm rot="3176794">
            <a:off x="7710596" y="4065984"/>
            <a:ext cx="2264986" cy="2165743"/>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1663" name="Shape 1663"/>
        <p:cNvGrpSpPr/>
        <p:nvPr/>
      </p:nvGrpSpPr>
      <p:grpSpPr>
        <a:xfrm>
          <a:off x="0" y="0"/>
          <a:ext cx="0" cy="0"/>
          <a:chOff x="0" y="0"/>
          <a:chExt cx="0" cy="0"/>
        </a:xfrm>
      </p:grpSpPr>
      <p:sp>
        <p:nvSpPr>
          <p:cNvPr id="1664" name="Google Shape;1664;gee08cbcac6_0_35365"/>
          <p:cNvSpPr txBox="1"/>
          <p:nvPr>
            <p:ph type="title"/>
          </p:nvPr>
        </p:nvSpPr>
        <p:spPr>
          <a:xfrm>
            <a:off x="1698617" y="1400049"/>
            <a:ext cx="28671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665" name="Google Shape;1665;gee08cbcac6_0_35365"/>
          <p:cNvSpPr txBox="1"/>
          <p:nvPr>
            <p:ph idx="1" type="subTitle"/>
          </p:nvPr>
        </p:nvSpPr>
        <p:spPr>
          <a:xfrm>
            <a:off x="1698617" y="2015470"/>
            <a:ext cx="2867100" cy="91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66" name="Google Shape;1666;gee08cbcac6_0_35365"/>
          <p:cNvSpPr txBox="1"/>
          <p:nvPr>
            <p:ph idx="2" type="title"/>
          </p:nvPr>
        </p:nvSpPr>
        <p:spPr>
          <a:xfrm flipH="1">
            <a:off x="4593236" y="1400049"/>
            <a:ext cx="2867100" cy="5277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667" name="Google Shape;1667;gee08cbcac6_0_35365"/>
          <p:cNvSpPr txBox="1"/>
          <p:nvPr>
            <p:ph idx="3" type="subTitle"/>
          </p:nvPr>
        </p:nvSpPr>
        <p:spPr>
          <a:xfrm>
            <a:off x="4593236" y="2015470"/>
            <a:ext cx="2867100" cy="9120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68" name="Google Shape;1668;gee08cbcac6_0_35365"/>
          <p:cNvSpPr txBox="1"/>
          <p:nvPr>
            <p:ph idx="4" type="title"/>
          </p:nvPr>
        </p:nvSpPr>
        <p:spPr>
          <a:xfrm>
            <a:off x="1698617" y="3004407"/>
            <a:ext cx="28671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669" name="Google Shape;1669;gee08cbcac6_0_35365"/>
          <p:cNvSpPr txBox="1"/>
          <p:nvPr>
            <p:ph idx="5" type="subTitle"/>
          </p:nvPr>
        </p:nvSpPr>
        <p:spPr>
          <a:xfrm>
            <a:off x="1698617" y="3619626"/>
            <a:ext cx="2867100" cy="91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70" name="Google Shape;1670;gee08cbcac6_0_35365"/>
          <p:cNvSpPr txBox="1"/>
          <p:nvPr>
            <p:ph idx="6" type="title"/>
          </p:nvPr>
        </p:nvSpPr>
        <p:spPr>
          <a:xfrm flipH="1">
            <a:off x="4593236" y="3004407"/>
            <a:ext cx="2867100" cy="5277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671" name="Google Shape;1671;gee08cbcac6_0_35365"/>
          <p:cNvSpPr txBox="1"/>
          <p:nvPr>
            <p:ph idx="7" type="subTitle"/>
          </p:nvPr>
        </p:nvSpPr>
        <p:spPr>
          <a:xfrm>
            <a:off x="4593236" y="3619626"/>
            <a:ext cx="2867100" cy="9120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672" name="Google Shape;1672;gee08cbcac6_0_35365"/>
          <p:cNvPicPr preferRelativeResize="0"/>
          <p:nvPr/>
        </p:nvPicPr>
        <p:blipFill rotWithShape="1">
          <a:blip r:embed="rId2">
            <a:alphaModFix amt="47000"/>
          </a:blip>
          <a:srcRect b="0" l="0" r="0" t="0"/>
          <a:stretch/>
        </p:blipFill>
        <p:spPr>
          <a:xfrm rot="1331767">
            <a:off x="-1977764" y="3821948"/>
            <a:ext cx="2989903" cy="2468226"/>
          </a:xfrm>
          <a:prstGeom prst="rect">
            <a:avLst/>
          </a:prstGeom>
          <a:noFill/>
          <a:ln>
            <a:noFill/>
          </a:ln>
        </p:spPr>
      </p:pic>
      <p:grpSp>
        <p:nvGrpSpPr>
          <p:cNvPr id="1673" name="Google Shape;1673;gee08cbcac6_0_35365"/>
          <p:cNvGrpSpPr/>
          <p:nvPr/>
        </p:nvGrpSpPr>
        <p:grpSpPr>
          <a:xfrm rot="-987768">
            <a:off x="-733825" y="3875612"/>
            <a:ext cx="1344359" cy="1995308"/>
            <a:chOff x="272875" y="1527563"/>
            <a:chExt cx="255950" cy="455000"/>
          </a:xfrm>
        </p:grpSpPr>
        <p:sp>
          <p:nvSpPr>
            <p:cNvPr id="1674" name="Google Shape;1674;gee08cbcac6_0_3536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gee08cbcac6_0_3536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gee08cbcac6_0_3536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gee08cbcac6_0_3536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gee08cbcac6_0_3536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gee08cbcac6_0_3536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gee08cbcac6_0_3536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gee08cbcac6_0_3536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gee08cbcac6_0_3536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gee08cbcac6_0_3536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gee08cbcac6_0_3536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gee08cbcac6_0_3536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gee08cbcac6_0_3536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gee08cbcac6_0_3536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gee08cbcac6_0_3536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gee08cbcac6_0_3536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gee08cbcac6_0_3536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gee08cbcac6_0_3536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gee08cbcac6_0_3536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gee08cbcac6_0_3536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gee08cbcac6_0_3536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gee08cbcac6_0_3536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gee08cbcac6_0_3536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gee08cbcac6_0_3536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gee08cbcac6_0_3536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gee08cbcac6_0_3536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gee08cbcac6_0_3536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gee08cbcac6_0_3536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gee08cbcac6_0_3536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gee08cbcac6_0_3536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gee08cbcac6_0_3536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gee08cbcac6_0_3536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gee08cbcac6_0_3536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gee08cbcac6_0_3536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gee08cbcac6_0_3536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09" name="Google Shape;1709;gee08cbcac6_0_35365"/>
          <p:cNvPicPr preferRelativeResize="0"/>
          <p:nvPr/>
        </p:nvPicPr>
        <p:blipFill rotWithShape="1">
          <a:blip r:embed="rId3">
            <a:alphaModFix amt="74000"/>
          </a:blip>
          <a:srcRect b="0" l="0" r="0" t="0"/>
          <a:stretch/>
        </p:blipFill>
        <p:spPr>
          <a:xfrm flipH="1">
            <a:off x="7809446" y="4139664"/>
            <a:ext cx="2894868" cy="2593322"/>
          </a:xfrm>
          <a:prstGeom prst="rect">
            <a:avLst/>
          </a:prstGeom>
          <a:noFill/>
          <a:ln>
            <a:noFill/>
          </a:ln>
        </p:spPr>
      </p:pic>
      <p:pic>
        <p:nvPicPr>
          <p:cNvPr id="1710" name="Google Shape;1710;gee08cbcac6_0_35365"/>
          <p:cNvPicPr preferRelativeResize="0"/>
          <p:nvPr/>
        </p:nvPicPr>
        <p:blipFill rotWithShape="1">
          <a:blip r:embed="rId4">
            <a:alphaModFix amt="62000"/>
          </a:blip>
          <a:srcRect b="0" l="0" r="0" t="0"/>
          <a:stretch/>
        </p:blipFill>
        <p:spPr>
          <a:xfrm flipH="1" rot="9368145">
            <a:off x="-1509154" y="-1246005"/>
            <a:ext cx="2894868" cy="2593319"/>
          </a:xfrm>
          <a:prstGeom prst="rect">
            <a:avLst/>
          </a:prstGeom>
          <a:noFill/>
          <a:ln>
            <a:noFill/>
          </a:ln>
        </p:spPr>
      </p:pic>
      <p:grpSp>
        <p:nvGrpSpPr>
          <p:cNvPr id="1711" name="Google Shape;1711;gee08cbcac6_0_35365"/>
          <p:cNvGrpSpPr/>
          <p:nvPr/>
        </p:nvGrpSpPr>
        <p:grpSpPr>
          <a:xfrm rot="5400065">
            <a:off x="8667139" y="-1129868"/>
            <a:ext cx="1344377" cy="1995312"/>
            <a:chOff x="272875" y="1527563"/>
            <a:chExt cx="255950" cy="455000"/>
          </a:xfrm>
        </p:grpSpPr>
        <p:sp>
          <p:nvSpPr>
            <p:cNvPr id="1712" name="Google Shape;1712;gee08cbcac6_0_3536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gee08cbcac6_0_3536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gee08cbcac6_0_3536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gee08cbcac6_0_3536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gee08cbcac6_0_3536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gee08cbcac6_0_3536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gee08cbcac6_0_3536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gee08cbcac6_0_3536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gee08cbcac6_0_3536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gee08cbcac6_0_3536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gee08cbcac6_0_3536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gee08cbcac6_0_3536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gee08cbcac6_0_3536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gee08cbcac6_0_3536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gee08cbcac6_0_3536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gee08cbcac6_0_3536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gee08cbcac6_0_3536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gee08cbcac6_0_3536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gee08cbcac6_0_3536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gee08cbcac6_0_3536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gee08cbcac6_0_3536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gee08cbcac6_0_3536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gee08cbcac6_0_3536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gee08cbcac6_0_3536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gee08cbcac6_0_3536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gee08cbcac6_0_3536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gee08cbcac6_0_3536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gee08cbcac6_0_3536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gee08cbcac6_0_3536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gee08cbcac6_0_3536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gee08cbcac6_0_3536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gee08cbcac6_0_3536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gee08cbcac6_0_3536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gee08cbcac6_0_3536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gee08cbcac6_0_3536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47" name="Google Shape;1747;gee08cbcac6_0_35365"/>
          <p:cNvPicPr preferRelativeResize="0"/>
          <p:nvPr/>
        </p:nvPicPr>
        <p:blipFill rotWithShape="1">
          <a:blip r:embed="rId2">
            <a:alphaModFix amt="47000"/>
          </a:blip>
          <a:srcRect b="0" l="0" r="0" t="0"/>
          <a:stretch/>
        </p:blipFill>
        <p:spPr>
          <a:xfrm rot="-10643014">
            <a:off x="7943420" y="-1509311"/>
            <a:ext cx="2989905" cy="2468226"/>
          </a:xfrm>
          <a:prstGeom prst="rect">
            <a:avLst/>
          </a:prstGeom>
          <a:noFill/>
          <a:ln>
            <a:noFill/>
          </a:ln>
        </p:spPr>
      </p:pic>
      <p:sp>
        <p:nvSpPr>
          <p:cNvPr id="1748" name="Google Shape;1748;gee08cbcac6_0_35365"/>
          <p:cNvSpPr txBox="1"/>
          <p:nvPr>
            <p:ph idx="8"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1749" name="Google Shape;1749;gee08cbcac6_0_35365"/>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BLANK_1_1_1_2_1_1">
    <p:spTree>
      <p:nvGrpSpPr>
        <p:cNvPr id="1750" name="Shape 1750"/>
        <p:cNvGrpSpPr/>
        <p:nvPr/>
      </p:nvGrpSpPr>
      <p:grpSpPr>
        <a:xfrm>
          <a:off x="0" y="0"/>
          <a:ext cx="0" cy="0"/>
          <a:chOff x="0" y="0"/>
          <a:chExt cx="0" cy="0"/>
        </a:xfrm>
      </p:grpSpPr>
      <p:pic>
        <p:nvPicPr>
          <p:cNvPr id="1751" name="Google Shape;1751;gee08cbcac6_0_35452"/>
          <p:cNvPicPr preferRelativeResize="0"/>
          <p:nvPr/>
        </p:nvPicPr>
        <p:blipFill rotWithShape="1">
          <a:blip r:embed="rId2">
            <a:alphaModFix amt="66000"/>
          </a:blip>
          <a:srcRect b="0" l="0" r="0" t="0"/>
          <a:stretch/>
        </p:blipFill>
        <p:spPr>
          <a:xfrm flipH="1" rot="-2343515">
            <a:off x="-1156224" y="-1467160"/>
            <a:ext cx="3297387" cy="2276640"/>
          </a:xfrm>
          <a:prstGeom prst="rect">
            <a:avLst/>
          </a:prstGeom>
          <a:noFill/>
          <a:ln>
            <a:noFill/>
          </a:ln>
        </p:spPr>
      </p:pic>
      <p:pic>
        <p:nvPicPr>
          <p:cNvPr id="1752" name="Google Shape;1752;gee08cbcac6_0_35452"/>
          <p:cNvPicPr preferRelativeResize="0"/>
          <p:nvPr/>
        </p:nvPicPr>
        <p:blipFill rotWithShape="1">
          <a:blip r:embed="rId3">
            <a:alphaModFix amt="74000"/>
          </a:blip>
          <a:srcRect b="0" l="0" r="0" t="0"/>
          <a:stretch/>
        </p:blipFill>
        <p:spPr>
          <a:xfrm flipH="1" rot="-10162003">
            <a:off x="-1091107" y="-1133760"/>
            <a:ext cx="2894870" cy="2593323"/>
          </a:xfrm>
          <a:prstGeom prst="rect">
            <a:avLst/>
          </a:prstGeom>
          <a:noFill/>
          <a:ln>
            <a:noFill/>
          </a:ln>
        </p:spPr>
      </p:pic>
      <p:grpSp>
        <p:nvGrpSpPr>
          <p:cNvPr id="1753" name="Google Shape;1753;gee08cbcac6_0_35452"/>
          <p:cNvGrpSpPr/>
          <p:nvPr/>
        </p:nvGrpSpPr>
        <p:grpSpPr>
          <a:xfrm rot="-8099954">
            <a:off x="25678" y="-768951"/>
            <a:ext cx="1344367" cy="1995328"/>
            <a:chOff x="272875" y="1527563"/>
            <a:chExt cx="255950" cy="455000"/>
          </a:xfrm>
        </p:grpSpPr>
        <p:sp>
          <p:nvSpPr>
            <p:cNvPr id="1754" name="Google Shape;1754;gee08cbcac6_0_3545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gee08cbcac6_0_3545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gee08cbcac6_0_3545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gee08cbcac6_0_3545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gee08cbcac6_0_3545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gee08cbcac6_0_3545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gee08cbcac6_0_3545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gee08cbcac6_0_3545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gee08cbcac6_0_3545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gee08cbcac6_0_3545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gee08cbcac6_0_3545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gee08cbcac6_0_3545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gee08cbcac6_0_3545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gee08cbcac6_0_3545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gee08cbcac6_0_3545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gee08cbcac6_0_3545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gee08cbcac6_0_3545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gee08cbcac6_0_3545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gee08cbcac6_0_3545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gee08cbcac6_0_3545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gee08cbcac6_0_3545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gee08cbcac6_0_3545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gee08cbcac6_0_3545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gee08cbcac6_0_3545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gee08cbcac6_0_3545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gee08cbcac6_0_3545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gee08cbcac6_0_3545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gee08cbcac6_0_3545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gee08cbcac6_0_3545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gee08cbcac6_0_3545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gee08cbcac6_0_3545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gee08cbcac6_0_3545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gee08cbcac6_0_3545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gee08cbcac6_0_3545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gee08cbcac6_0_3545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89" name="Google Shape;1789;gee08cbcac6_0_35452"/>
          <p:cNvPicPr preferRelativeResize="0"/>
          <p:nvPr/>
        </p:nvPicPr>
        <p:blipFill rotWithShape="1">
          <a:blip r:embed="rId3">
            <a:alphaModFix amt="74000"/>
          </a:blip>
          <a:srcRect b="0" l="0" r="0" t="0"/>
          <a:stretch/>
        </p:blipFill>
        <p:spPr>
          <a:xfrm flipH="1" rot="-6814727">
            <a:off x="7454268" y="-1182806"/>
            <a:ext cx="2894870" cy="2593323"/>
          </a:xfrm>
          <a:prstGeom prst="rect">
            <a:avLst/>
          </a:prstGeom>
          <a:noFill/>
          <a:ln>
            <a:noFill/>
          </a:ln>
        </p:spPr>
      </p:pic>
      <p:pic>
        <p:nvPicPr>
          <p:cNvPr id="1790" name="Google Shape;1790;gee08cbcac6_0_35452"/>
          <p:cNvPicPr preferRelativeResize="0"/>
          <p:nvPr/>
        </p:nvPicPr>
        <p:blipFill rotWithShape="1">
          <a:blip r:embed="rId4">
            <a:alphaModFix amt="76000"/>
          </a:blip>
          <a:srcRect b="0" l="0" r="0" t="0"/>
          <a:stretch/>
        </p:blipFill>
        <p:spPr>
          <a:xfrm rot="-1136127">
            <a:off x="4365128" y="4231552"/>
            <a:ext cx="7605806" cy="2832383"/>
          </a:xfrm>
          <a:prstGeom prst="rect">
            <a:avLst/>
          </a:prstGeom>
          <a:noFill/>
          <a:ln>
            <a:noFill/>
          </a:ln>
        </p:spPr>
      </p:pic>
      <p:grpSp>
        <p:nvGrpSpPr>
          <p:cNvPr id="1791" name="Google Shape;1791;gee08cbcac6_0_35452"/>
          <p:cNvGrpSpPr/>
          <p:nvPr/>
        </p:nvGrpSpPr>
        <p:grpSpPr>
          <a:xfrm rot="3618644">
            <a:off x="7686865" y="3841483"/>
            <a:ext cx="1344356" cy="2469647"/>
            <a:chOff x="272875" y="1419395"/>
            <a:chExt cx="255950" cy="563168"/>
          </a:xfrm>
        </p:grpSpPr>
        <p:sp>
          <p:nvSpPr>
            <p:cNvPr id="1792" name="Google Shape;1792;gee08cbcac6_0_3545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gee08cbcac6_0_3545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gee08cbcac6_0_3545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gee08cbcac6_0_3545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gee08cbcac6_0_3545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gee08cbcac6_0_3545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gee08cbcac6_0_3545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gee08cbcac6_0_3545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gee08cbcac6_0_3545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gee08cbcac6_0_3545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gee08cbcac6_0_3545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gee08cbcac6_0_3545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gee08cbcac6_0_3545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gee08cbcac6_0_3545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gee08cbcac6_0_3545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gee08cbcac6_0_3545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gee08cbcac6_0_35452"/>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gee08cbcac6_0_35452"/>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gee08cbcac6_0_3545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gee08cbcac6_0_35452"/>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gee08cbcac6_0_3545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gee08cbcac6_0_3545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gee08cbcac6_0_3545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gee08cbcac6_0_3545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gee08cbcac6_0_3545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gee08cbcac6_0_3545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gee08cbcac6_0_3545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gee08cbcac6_0_3545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gee08cbcac6_0_3545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gee08cbcac6_0_35452"/>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gee08cbcac6_0_3545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gee08cbcac6_0_3545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gee08cbcac6_0_3545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gee08cbcac6_0_35452"/>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gee08cbcac6_0_35452"/>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7" name="Google Shape;1827;gee08cbcac6_0_35452"/>
          <p:cNvSpPr txBox="1"/>
          <p:nvPr>
            <p:ph type="title"/>
          </p:nvPr>
        </p:nvSpPr>
        <p:spPr>
          <a:xfrm>
            <a:off x="730325" y="3530302"/>
            <a:ext cx="2336400" cy="4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8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28" name="Google Shape;1828;gee08cbcac6_0_35452"/>
          <p:cNvSpPr txBox="1"/>
          <p:nvPr>
            <p:ph idx="1" type="subTitle"/>
          </p:nvPr>
        </p:nvSpPr>
        <p:spPr>
          <a:xfrm>
            <a:off x="730325" y="3915850"/>
            <a:ext cx="2336400" cy="7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29" name="Google Shape;1829;gee08cbcac6_0_35452"/>
          <p:cNvSpPr txBox="1"/>
          <p:nvPr>
            <p:ph idx="2" type="title"/>
          </p:nvPr>
        </p:nvSpPr>
        <p:spPr>
          <a:xfrm>
            <a:off x="3405326" y="3530302"/>
            <a:ext cx="2336400" cy="4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8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30" name="Google Shape;1830;gee08cbcac6_0_35452"/>
          <p:cNvSpPr txBox="1"/>
          <p:nvPr>
            <p:ph idx="3" type="subTitle"/>
          </p:nvPr>
        </p:nvSpPr>
        <p:spPr>
          <a:xfrm>
            <a:off x="3405326" y="3915850"/>
            <a:ext cx="2336400" cy="7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31" name="Google Shape;1831;gee08cbcac6_0_35452"/>
          <p:cNvSpPr txBox="1"/>
          <p:nvPr>
            <p:ph idx="4" type="title"/>
          </p:nvPr>
        </p:nvSpPr>
        <p:spPr>
          <a:xfrm>
            <a:off x="6076283" y="3530302"/>
            <a:ext cx="2336400" cy="4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8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32" name="Google Shape;1832;gee08cbcac6_0_35452"/>
          <p:cNvSpPr txBox="1"/>
          <p:nvPr>
            <p:ph idx="5" type="subTitle"/>
          </p:nvPr>
        </p:nvSpPr>
        <p:spPr>
          <a:xfrm>
            <a:off x="6076283" y="3915850"/>
            <a:ext cx="2336400" cy="7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33" name="Google Shape;1833;gee08cbcac6_0_35452"/>
          <p:cNvSpPr txBox="1"/>
          <p:nvPr>
            <p:ph idx="6"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1834" name="Google Shape;1834;gee08cbcac6_0_35452"/>
          <p:cNvSpPr txBox="1"/>
          <p:nvPr>
            <p:ph idx="7" type="title"/>
          </p:nvPr>
        </p:nvSpPr>
        <p:spPr>
          <a:xfrm>
            <a:off x="730325" y="1813595"/>
            <a:ext cx="2336400" cy="4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8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35" name="Google Shape;1835;gee08cbcac6_0_35452"/>
          <p:cNvSpPr txBox="1"/>
          <p:nvPr>
            <p:ph idx="8" type="subTitle"/>
          </p:nvPr>
        </p:nvSpPr>
        <p:spPr>
          <a:xfrm>
            <a:off x="730325" y="2195913"/>
            <a:ext cx="2336400" cy="7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36" name="Google Shape;1836;gee08cbcac6_0_35452"/>
          <p:cNvSpPr txBox="1"/>
          <p:nvPr>
            <p:ph idx="9" type="title"/>
          </p:nvPr>
        </p:nvSpPr>
        <p:spPr>
          <a:xfrm>
            <a:off x="3405326" y="1813595"/>
            <a:ext cx="2336400" cy="4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8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37" name="Google Shape;1837;gee08cbcac6_0_35452"/>
          <p:cNvSpPr txBox="1"/>
          <p:nvPr>
            <p:ph idx="13" type="subTitle"/>
          </p:nvPr>
        </p:nvSpPr>
        <p:spPr>
          <a:xfrm>
            <a:off x="3405326" y="2195913"/>
            <a:ext cx="2336400" cy="7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38" name="Google Shape;1838;gee08cbcac6_0_35452"/>
          <p:cNvSpPr txBox="1"/>
          <p:nvPr>
            <p:ph idx="14" type="title"/>
          </p:nvPr>
        </p:nvSpPr>
        <p:spPr>
          <a:xfrm>
            <a:off x="6076283" y="1813595"/>
            <a:ext cx="2336400" cy="4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18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39" name="Google Shape;1839;gee08cbcac6_0_35452"/>
          <p:cNvSpPr txBox="1"/>
          <p:nvPr>
            <p:ph idx="15" type="subTitle"/>
          </p:nvPr>
        </p:nvSpPr>
        <p:spPr>
          <a:xfrm>
            <a:off x="6076283" y="2195913"/>
            <a:ext cx="2336400" cy="767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99" name="Shape 99"/>
        <p:cNvGrpSpPr/>
        <p:nvPr/>
      </p:nvGrpSpPr>
      <p:grpSpPr>
        <a:xfrm>
          <a:off x="0" y="0"/>
          <a:ext cx="0" cy="0"/>
          <a:chOff x="0" y="0"/>
          <a:chExt cx="0" cy="0"/>
        </a:xfrm>
      </p:grpSpPr>
      <p:sp>
        <p:nvSpPr>
          <p:cNvPr id="100" name="Google Shape;100;p36"/>
          <p:cNvSpPr txBox="1"/>
          <p:nvPr>
            <p:ph idx="1" type="subTitle"/>
          </p:nvPr>
        </p:nvSpPr>
        <p:spPr>
          <a:xfrm>
            <a:off x="1426680" y="1130760"/>
            <a:ext cx="6290640" cy="951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BLANK_1_1_1_1_1">
    <p:spTree>
      <p:nvGrpSpPr>
        <p:cNvPr id="1840" name="Shape 1840"/>
        <p:cNvGrpSpPr/>
        <p:nvPr/>
      </p:nvGrpSpPr>
      <p:grpSpPr>
        <a:xfrm>
          <a:off x="0" y="0"/>
          <a:ext cx="0" cy="0"/>
          <a:chOff x="0" y="0"/>
          <a:chExt cx="0" cy="0"/>
        </a:xfrm>
      </p:grpSpPr>
      <p:pic>
        <p:nvPicPr>
          <p:cNvPr id="1841" name="Google Shape;1841;gee08cbcac6_0_35542"/>
          <p:cNvPicPr preferRelativeResize="0"/>
          <p:nvPr/>
        </p:nvPicPr>
        <p:blipFill rotWithShape="1">
          <a:blip r:embed="rId2">
            <a:alphaModFix amt="66000"/>
          </a:blip>
          <a:srcRect b="0" l="0" r="0" t="0"/>
          <a:stretch/>
        </p:blipFill>
        <p:spPr>
          <a:xfrm flipH="1" rot="-2343515">
            <a:off x="-1641551" y="-1719908"/>
            <a:ext cx="3297387" cy="2276640"/>
          </a:xfrm>
          <a:prstGeom prst="rect">
            <a:avLst/>
          </a:prstGeom>
          <a:noFill/>
          <a:ln>
            <a:noFill/>
          </a:ln>
        </p:spPr>
      </p:pic>
      <p:grpSp>
        <p:nvGrpSpPr>
          <p:cNvPr id="1842" name="Google Shape;1842;gee08cbcac6_0_35542"/>
          <p:cNvGrpSpPr/>
          <p:nvPr/>
        </p:nvGrpSpPr>
        <p:grpSpPr>
          <a:xfrm rot="-8099954">
            <a:off x="-459649" y="-1021698"/>
            <a:ext cx="1344367" cy="1995328"/>
            <a:chOff x="272875" y="1527563"/>
            <a:chExt cx="255950" cy="455000"/>
          </a:xfrm>
        </p:grpSpPr>
        <p:sp>
          <p:nvSpPr>
            <p:cNvPr id="1843" name="Google Shape;1843;gee08cbcac6_0_3554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gee08cbcac6_0_3554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gee08cbcac6_0_3554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gee08cbcac6_0_3554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gee08cbcac6_0_3554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gee08cbcac6_0_3554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gee08cbcac6_0_3554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gee08cbcac6_0_3554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gee08cbcac6_0_3554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gee08cbcac6_0_3554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gee08cbcac6_0_3554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gee08cbcac6_0_3554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gee08cbcac6_0_3554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gee08cbcac6_0_3554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gee08cbcac6_0_3554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gee08cbcac6_0_3554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gee08cbcac6_0_3554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gee08cbcac6_0_3554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gee08cbcac6_0_3554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gee08cbcac6_0_3554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gee08cbcac6_0_3554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gee08cbcac6_0_3554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gee08cbcac6_0_3554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gee08cbcac6_0_3554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gee08cbcac6_0_3554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gee08cbcac6_0_3554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gee08cbcac6_0_3554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gee08cbcac6_0_3554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gee08cbcac6_0_3554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gee08cbcac6_0_3554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gee08cbcac6_0_3554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gee08cbcac6_0_3554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gee08cbcac6_0_3554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gee08cbcac6_0_3554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gee08cbcac6_0_3554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78" name="Google Shape;1878;gee08cbcac6_0_35542"/>
          <p:cNvPicPr preferRelativeResize="0"/>
          <p:nvPr/>
        </p:nvPicPr>
        <p:blipFill rotWithShape="1">
          <a:blip r:embed="rId3">
            <a:alphaModFix amt="74000"/>
          </a:blip>
          <a:srcRect b="0" l="0" r="0" t="0"/>
          <a:stretch/>
        </p:blipFill>
        <p:spPr>
          <a:xfrm flipH="1" rot="4990202">
            <a:off x="-1127360" y="4108621"/>
            <a:ext cx="2894872" cy="2593322"/>
          </a:xfrm>
          <a:prstGeom prst="rect">
            <a:avLst/>
          </a:prstGeom>
          <a:noFill/>
          <a:ln>
            <a:noFill/>
          </a:ln>
        </p:spPr>
      </p:pic>
      <p:pic>
        <p:nvPicPr>
          <p:cNvPr id="1879" name="Google Shape;1879;gee08cbcac6_0_35542"/>
          <p:cNvPicPr preferRelativeResize="0"/>
          <p:nvPr/>
        </p:nvPicPr>
        <p:blipFill rotWithShape="1">
          <a:blip r:embed="rId4">
            <a:alphaModFix amt="74000"/>
          </a:blip>
          <a:srcRect b="0" l="0" r="0" t="0"/>
          <a:stretch/>
        </p:blipFill>
        <p:spPr>
          <a:xfrm flipH="1" rot="4990202">
            <a:off x="7307615" y="-922017"/>
            <a:ext cx="2894872" cy="2593322"/>
          </a:xfrm>
          <a:prstGeom prst="rect">
            <a:avLst/>
          </a:prstGeom>
          <a:noFill/>
          <a:ln>
            <a:noFill/>
          </a:ln>
        </p:spPr>
      </p:pic>
      <p:sp>
        <p:nvSpPr>
          <p:cNvPr id="1880" name="Google Shape;1880;gee08cbcac6_0_35542"/>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1881" name="Google Shape;1881;gee08cbcac6_0_35542"/>
          <p:cNvSpPr/>
          <p:nvPr/>
        </p:nvSpPr>
        <p:spPr>
          <a:xfrm flipH="1" rot="231922">
            <a:off x="7473406" y="-6437210"/>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2" name="Google Shape;1882;gee08cbcac6_0_35542"/>
          <p:cNvPicPr preferRelativeResize="0"/>
          <p:nvPr/>
        </p:nvPicPr>
        <p:blipFill rotWithShape="1">
          <a:blip r:embed="rId2">
            <a:alphaModFix amt="66000"/>
          </a:blip>
          <a:srcRect b="0" l="0" r="0" t="0"/>
          <a:stretch/>
        </p:blipFill>
        <p:spPr>
          <a:xfrm flipH="1" rot="-2343515">
            <a:off x="7272349" y="3430567"/>
            <a:ext cx="3297387" cy="2276640"/>
          </a:xfrm>
          <a:prstGeom prst="rect">
            <a:avLst/>
          </a:prstGeom>
          <a:noFill/>
          <a:ln>
            <a:noFill/>
          </a:ln>
        </p:spPr>
      </p:pic>
      <p:grpSp>
        <p:nvGrpSpPr>
          <p:cNvPr id="1883" name="Google Shape;1883;gee08cbcac6_0_35542"/>
          <p:cNvGrpSpPr/>
          <p:nvPr/>
        </p:nvGrpSpPr>
        <p:grpSpPr>
          <a:xfrm rot="-8099954">
            <a:off x="8454251" y="4128777"/>
            <a:ext cx="1344367" cy="1995328"/>
            <a:chOff x="272875" y="1527563"/>
            <a:chExt cx="255950" cy="455000"/>
          </a:xfrm>
        </p:grpSpPr>
        <p:sp>
          <p:nvSpPr>
            <p:cNvPr id="1884" name="Google Shape;1884;gee08cbcac6_0_3554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gee08cbcac6_0_3554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gee08cbcac6_0_3554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gee08cbcac6_0_3554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gee08cbcac6_0_3554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gee08cbcac6_0_3554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gee08cbcac6_0_3554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gee08cbcac6_0_3554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gee08cbcac6_0_3554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gee08cbcac6_0_3554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gee08cbcac6_0_3554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gee08cbcac6_0_3554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gee08cbcac6_0_3554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gee08cbcac6_0_3554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gee08cbcac6_0_3554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gee08cbcac6_0_3554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gee08cbcac6_0_3554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gee08cbcac6_0_3554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gee08cbcac6_0_3554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gee08cbcac6_0_3554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gee08cbcac6_0_3554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gee08cbcac6_0_3554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gee08cbcac6_0_3554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gee08cbcac6_0_3554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gee08cbcac6_0_3554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gee08cbcac6_0_3554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gee08cbcac6_0_3554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gee08cbcac6_0_3554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gee08cbcac6_0_3554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gee08cbcac6_0_3554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gee08cbcac6_0_3554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gee08cbcac6_0_3554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gee08cbcac6_0_3554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gee08cbcac6_0_3554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gee08cbcac6_0_3554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1">
    <p:spTree>
      <p:nvGrpSpPr>
        <p:cNvPr id="1919" name="Shape 1919"/>
        <p:cNvGrpSpPr/>
        <p:nvPr/>
      </p:nvGrpSpPr>
      <p:grpSpPr>
        <a:xfrm>
          <a:off x="0" y="0"/>
          <a:ext cx="0" cy="0"/>
          <a:chOff x="0" y="0"/>
          <a:chExt cx="0" cy="0"/>
        </a:xfrm>
      </p:grpSpPr>
      <p:sp>
        <p:nvSpPr>
          <p:cNvPr id="1920" name="Google Shape;1920;gee08cbcac6_0_35621"/>
          <p:cNvSpPr txBox="1"/>
          <p:nvPr>
            <p:ph idx="1" type="subTitle"/>
          </p:nvPr>
        </p:nvSpPr>
        <p:spPr>
          <a:xfrm>
            <a:off x="671450" y="2555700"/>
            <a:ext cx="3566700" cy="11661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921" name="Google Shape;1921;gee08cbcac6_0_35621"/>
          <p:cNvSpPr txBox="1"/>
          <p:nvPr>
            <p:ph type="ctrTitle"/>
          </p:nvPr>
        </p:nvSpPr>
        <p:spPr>
          <a:xfrm>
            <a:off x="671450" y="1875052"/>
            <a:ext cx="2604300" cy="573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1600"/>
              <a:buNone/>
              <a:defRPr sz="1600"/>
            </a:lvl2pPr>
            <a:lvl3pPr lvl="2" rtl="0" algn="l">
              <a:lnSpc>
                <a:spcPct val="100000"/>
              </a:lnSpc>
              <a:spcBef>
                <a:spcPts val="0"/>
              </a:spcBef>
              <a:spcAft>
                <a:spcPts val="0"/>
              </a:spcAft>
              <a:buSzPts val="1600"/>
              <a:buNone/>
              <a:defRPr sz="1600"/>
            </a:lvl3pPr>
            <a:lvl4pPr lvl="3" rtl="0" algn="l">
              <a:lnSpc>
                <a:spcPct val="100000"/>
              </a:lnSpc>
              <a:spcBef>
                <a:spcPts val="0"/>
              </a:spcBef>
              <a:spcAft>
                <a:spcPts val="0"/>
              </a:spcAft>
              <a:buSzPts val="1600"/>
              <a:buNone/>
              <a:defRPr sz="1600"/>
            </a:lvl4pPr>
            <a:lvl5pPr lvl="4" rtl="0" algn="l">
              <a:lnSpc>
                <a:spcPct val="100000"/>
              </a:lnSpc>
              <a:spcBef>
                <a:spcPts val="0"/>
              </a:spcBef>
              <a:spcAft>
                <a:spcPts val="0"/>
              </a:spcAft>
              <a:buSzPts val="1600"/>
              <a:buNone/>
              <a:defRPr sz="1600"/>
            </a:lvl5pPr>
            <a:lvl6pPr lvl="5" rtl="0" algn="l">
              <a:lnSpc>
                <a:spcPct val="100000"/>
              </a:lnSpc>
              <a:spcBef>
                <a:spcPts val="0"/>
              </a:spcBef>
              <a:spcAft>
                <a:spcPts val="0"/>
              </a:spcAft>
              <a:buSzPts val="1600"/>
              <a:buNone/>
              <a:defRPr sz="1600"/>
            </a:lvl6pPr>
            <a:lvl7pPr lvl="6" rtl="0" algn="l">
              <a:lnSpc>
                <a:spcPct val="100000"/>
              </a:lnSpc>
              <a:spcBef>
                <a:spcPts val="0"/>
              </a:spcBef>
              <a:spcAft>
                <a:spcPts val="0"/>
              </a:spcAft>
              <a:buSzPts val="1600"/>
              <a:buNone/>
              <a:defRPr sz="1600"/>
            </a:lvl7pPr>
            <a:lvl8pPr lvl="7" rtl="0" algn="l">
              <a:lnSpc>
                <a:spcPct val="100000"/>
              </a:lnSpc>
              <a:spcBef>
                <a:spcPts val="0"/>
              </a:spcBef>
              <a:spcAft>
                <a:spcPts val="0"/>
              </a:spcAft>
              <a:buSzPts val="1600"/>
              <a:buNone/>
              <a:defRPr sz="1600"/>
            </a:lvl8pPr>
            <a:lvl9pPr lvl="8" rtl="0" algn="l">
              <a:lnSpc>
                <a:spcPct val="100000"/>
              </a:lnSpc>
              <a:spcBef>
                <a:spcPts val="0"/>
              </a:spcBef>
              <a:spcAft>
                <a:spcPts val="0"/>
              </a:spcAft>
              <a:buSzPts val="1600"/>
              <a:buNone/>
              <a:defRPr sz="1600"/>
            </a:lvl9pPr>
          </a:lstStyle>
          <a:p/>
        </p:txBody>
      </p:sp>
      <p:pic>
        <p:nvPicPr>
          <p:cNvPr id="1922" name="Google Shape;1922;gee08cbcac6_0_35621"/>
          <p:cNvPicPr preferRelativeResize="0"/>
          <p:nvPr/>
        </p:nvPicPr>
        <p:blipFill rotWithShape="1">
          <a:blip r:embed="rId2">
            <a:alphaModFix amt="64000"/>
          </a:blip>
          <a:srcRect b="0" l="0" r="0" t="0"/>
          <a:stretch/>
        </p:blipFill>
        <p:spPr>
          <a:xfrm rot="5400000">
            <a:off x="6963312" y="-630812"/>
            <a:ext cx="3592176" cy="3021598"/>
          </a:xfrm>
          <a:prstGeom prst="rect">
            <a:avLst/>
          </a:prstGeom>
          <a:noFill/>
          <a:ln>
            <a:noFill/>
          </a:ln>
        </p:spPr>
      </p:pic>
      <p:pic>
        <p:nvPicPr>
          <p:cNvPr id="1923" name="Google Shape;1923;gee08cbcac6_0_35621"/>
          <p:cNvPicPr preferRelativeResize="0"/>
          <p:nvPr/>
        </p:nvPicPr>
        <p:blipFill rotWithShape="1">
          <a:blip r:embed="rId3">
            <a:alphaModFix amt="66000"/>
          </a:blip>
          <a:srcRect b="0" l="0" r="0" t="0"/>
          <a:stretch/>
        </p:blipFill>
        <p:spPr>
          <a:xfrm flipH="1" rot="1326165">
            <a:off x="-191443" y="4128884"/>
            <a:ext cx="3297387" cy="2276635"/>
          </a:xfrm>
          <a:prstGeom prst="rect">
            <a:avLst/>
          </a:prstGeom>
          <a:noFill/>
          <a:ln>
            <a:noFill/>
          </a:ln>
        </p:spPr>
      </p:pic>
      <p:grpSp>
        <p:nvGrpSpPr>
          <p:cNvPr id="1924" name="Google Shape;1924;gee08cbcac6_0_35621"/>
          <p:cNvGrpSpPr/>
          <p:nvPr/>
        </p:nvGrpSpPr>
        <p:grpSpPr>
          <a:xfrm rot="-2700000">
            <a:off x="8026514" y="-183340"/>
            <a:ext cx="1344349" cy="1995328"/>
            <a:chOff x="272875" y="1527563"/>
            <a:chExt cx="255950" cy="455000"/>
          </a:xfrm>
        </p:grpSpPr>
        <p:sp>
          <p:nvSpPr>
            <p:cNvPr id="1925" name="Google Shape;1925;gee08cbcac6_0_3562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gee08cbcac6_0_3562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gee08cbcac6_0_3562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gee08cbcac6_0_3562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gee08cbcac6_0_3562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gee08cbcac6_0_3562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1" name="Google Shape;1931;gee08cbcac6_0_3562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gee08cbcac6_0_3562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gee08cbcac6_0_3562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gee08cbcac6_0_3562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gee08cbcac6_0_3562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gee08cbcac6_0_3562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gee08cbcac6_0_3562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gee08cbcac6_0_3562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gee08cbcac6_0_3562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gee08cbcac6_0_3562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gee08cbcac6_0_3562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gee08cbcac6_0_3562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gee08cbcac6_0_3562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gee08cbcac6_0_3562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gee08cbcac6_0_3562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gee08cbcac6_0_3562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gee08cbcac6_0_3562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gee08cbcac6_0_3562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gee08cbcac6_0_3562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gee08cbcac6_0_3562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gee08cbcac6_0_3562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gee08cbcac6_0_3562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gee08cbcac6_0_3562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gee08cbcac6_0_3562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gee08cbcac6_0_3562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gee08cbcac6_0_3562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gee08cbcac6_0_3562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gee08cbcac6_0_3562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gee08cbcac6_0_3562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60" name="Google Shape;1960;gee08cbcac6_0_35621"/>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1" name="Google Shape;1961;gee08cbcac6_0_35621"/>
          <p:cNvPicPr preferRelativeResize="0"/>
          <p:nvPr/>
        </p:nvPicPr>
        <p:blipFill rotWithShape="1">
          <a:blip r:embed="rId4">
            <a:alphaModFix amt="74000"/>
          </a:blip>
          <a:srcRect b="0" l="0" r="0" t="0"/>
          <a:stretch/>
        </p:blipFill>
        <p:spPr>
          <a:xfrm rot="7675040">
            <a:off x="2669914" y="-1516164"/>
            <a:ext cx="2894878" cy="2593328"/>
          </a:xfrm>
          <a:prstGeom prst="rect">
            <a:avLst/>
          </a:prstGeom>
          <a:noFill/>
          <a:ln>
            <a:noFill/>
          </a:ln>
        </p:spPr>
      </p:pic>
      <p:pic>
        <p:nvPicPr>
          <p:cNvPr id="1962" name="Google Shape;1962;gee08cbcac6_0_35621"/>
          <p:cNvPicPr preferRelativeResize="0"/>
          <p:nvPr/>
        </p:nvPicPr>
        <p:blipFill rotWithShape="1">
          <a:blip r:embed="rId5">
            <a:alphaModFix amt="74000"/>
          </a:blip>
          <a:srcRect b="0" l="0" r="0" t="0"/>
          <a:stretch/>
        </p:blipFill>
        <p:spPr>
          <a:xfrm flipH="1" rot="-9631574">
            <a:off x="-1503235" y="-1230423"/>
            <a:ext cx="2894876" cy="259332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963" name="Shape 1963"/>
        <p:cNvGrpSpPr/>
        <p:nvPr/>
      </p:nvGrpSpPr>
      <p:grpSpPr>
        <a:xfrm>
          <a:off x="0" y="0"/>
          <a:ext cx="0" cy="0"/>
          <a:chOff x="0" y="0"/>
          <a:chExt cx="0" cy="0"/>
        </a:xfrm>
      </p:grpSpPr>
      <p:sp>
        <p:nvSpPr>
          <p:cNvPr id="1964" name="Google Shape;1964;gee08cbcac6_0_35665"/>
          <p:cNvSpPr txBox="1"/>
          <p:nvPr>
            <p:ph idx="1" type="subTitle"/>
          </p:nvPr>
        </p:nvSpPr>
        <p:spPr>
          <a:xfrm>
            <a:off x="544025" y="3120381"/>
            <a:ext cx="2286000" cy="476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atin typeface="Overpass Black"/>
                <a:ea typeface="Overpass Black"/>
                <a:cs typeface="Overpass Black"/>
                <a:sym typeface="Overpass Black"/>
              </a:defRPr>
            </a:lvl1pPr>
            <a:lvl2pPr lvl="1" rtl="0" algn="ctr">
              <a:lnSpc>
                <a:spcPct val="100000"/>
              </a:lnSpc>
              <a:spcBef>
                <a:spcPts val="0"/>
              </a:spcBef>
              <a:spcAft>
                <a:spcPts val="0"/>
              </a:spcAft>
              <a:buSzPts val="1400"/>
              <a:buNone/>
              <a:defRPr sz="1600">
                <a:latin typeface="Overpass Black"/>
                <a:ea typeface="Overpass Black"/>
                <a:cs typeface="Overpass Black"/>
                <a:sym typeface="Overpass Black"/>
              </a:defRPr>
            </a:lvl2pPr>
            <a:lvl3pPr lvl="2" rtl="0" algn="ctr">
              <a:lnSpc>
                <a:spcPct val="100000"/>
              </a:lnSpc>
              <a:spcBef>
                <a:spcPts val="0"/>
              </a:spcBef>
              <a:spcAft>
                <a:spcPts val="0"/>
              </a:spcAft>
              <a:buSzPts val="1400"/>
              <a:buNone/>
              <a:defRPr sz="1600">
                <a:latin typeface="Overpass Black"/>
                <a:ea typeface="Overpass Black"/>
                <a:cs typeface="Overpass Black"/>
                <a:sym typeface="Overpass Black"/>
              </a:defRPr>
            </a:lvl3pPr>
            <a:lvl4pPr lvl="3" rtl="0" algn="ctr">
              <a:lnSpc>
                <a:spcPct val="100000"/>
              </a:lnSpc>
              <a:spcBef>
                <a:spcPts val="0"/>
              </a:spcBef>
              <a:spcAft>
                <a:spcPts val="0"/>
              </a:spcAft>
              <a:buSzPts val="1400"/>
              <a:buNone/>
              <a:defRPr sz="1600">
                <a:latin typeface="Overpass Black"/>
                <a:ea typeface="Overpass Black"/>
                <a:cs typeface="Overpass Black"/>
                <a:sym typeface="Overpass Black"/>
              </a:defRPr>
            </a:lvl4pPr>
            <a:lvl5pPr lvl="4" rtl="0" algn="ctr">
              <a:lnSpc>
                <a:spcPct val="100000"/>
              </a:lnSpc>
              <a:spcBef>
                <a:spcPts val="0"/>
              </a:spcBef>
              <a:spcAft>
                <a:spcPts val="0"/>
              </a:spcAft>
              <a:buSzPts val="1400"/>
              <a:buNone/>
              <a:defRPr sz="1600">
                <a:latin typeface="Overpass Black"/>
                <a:ea typeface="Overpass Black"/>
                <a:cs typeface="Overpass Black"/>
                <a:sym typeface="Overpass Black"/>
              </a:defRPr>
            </a:lvl5pPr>
            <a:lvl6pPr lvl="5" rtl="0" algn="ctr">
              <a:lnSpc>
                <a:spcPct val="100000"/>
              </a:lnSpc>
              <a:spcBef>
                <a:spcPts val="0"/>
              </a:spcBef>
              <a:spcAft>
                <a:spcPts val="0"/>
              </a:spcAft>
              <a:buSzPts val="1400"/>
              <a:buNone/>
              <a:defRPr sz="1600">
                <a:latin typeface="Overpass Black"/>
                <a:ea typeface="Overpass Black"/>
                <a:cs typeface="Overpass Black"/>
                <a:sym typeface="Overpass Black"/>
              </a:defRPr>
            </a:lvl6pPr>
            <a:lvl7pPr lvl="6" rtl="0" algn="ctr">
              <a:lnSpc>
                <a:spcPct val="100000"/>
              </a:lnSpc>
              <a:spcBef>
                <a:spcPts val="0"/>
              </a:spcBef>
              <a:spcAft>
                <a:spcPts val="0"/>
              </a:spcAft>
              <a:buSzPts val="1400"/>
              <a:buNone/>
              <a:defRPr sz="1600">
                <a:latin typeface="Overpass Black"/>
                <a:ea typeface="Overpass Black"/>
                <a:cs typeface="Overpass Black"/>
                <a:sym typeface="Overpass Black"/>
              </a:defRPr>
            </a:lvl7pPr>
            <a:lvl8pPr lvl="7" rtl="0" algn="ctr">
              <a:lnSpc>
                <a:spcPct val="100000"/>
              </a:lnSpc>
              <a:spcBef>
                <a:spcPts val="0"/>
              </a:spcBef>
              <a:spcAft>
                <a:spcPts val="0"/>
              </a:spcAft>
              <a:buSzPts val="1400"/>
              <a:buNone/>
              <a:defRPr sz="1600">
                <a:latin typeface="Overpass Black"/>
                <a:ea typeface="Overpass Black"/>
                <a:cs typeface="Overpass Black"/>
                <a:sym typeface="Overpass Black"/>
              </a:defRPr>
            </a:lvl8pPr>
            <a:lvl9pPr lvl="8" rtl="0" algn="ctr">
              <a:lnSpc>
                <a:spcPct val="100000"/>
              </a:lnSpc>
              <a:spcBef>
                <a:spcPts val="0"/>
              </a:spcBef>
              <a:spcAft>
                <a:spcPts val="0"/>
              </a:spcAft>
              <a:buSzPts val="1400"/>
              <a:buNone/>
              <a:defRPr sz="1600">
                <a:latin typeface="Overpass Black"/>
                <a:ea typeface="Overpass Black"/>
                <a:cs typeface="Overpass Black"/>
                <a:sym typeface="Overpass Black"/>
              </a:defRPr>
            </a:lvl9pPr>
          </a:lstStyle>
          <a:p/>
        </p:txBody>
      </p:sp>
      <p:sp>
        <p:nvSpPr>
          <p:cNvPr id="1965" name="Google Shape;1965;gee08cbcac6_0_35665"/>
          <p:cNvSpPr txBox="1"/>
          <p:nvPr>
            <p:ph idx="2" type="subTitle"/>
          </p:nvPr>
        </p:nvSpPr>
        <p:spPr>
          <a:xfrm>
            <a:off x="544025" y="3429595"/>
            <a:ext cx="2286000" cy="846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66" name="Google Shape;1966;gee08cbcac6_0_35665"/>
          <p:cNvSpPr txBox="1"/>
          <p:nvPr>
            <p:ph idx="3" type="subTitle"/>
          </p:nvPr>
        </p:nvSpPr>
        <p:spPr>
          <a:xfrm>
            <a:off x="3147280" y="3120381"/>
            <a:ext cx="2467500" cy="476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atin typeface="Overpass Black"/>
                <a:ea typeface="Overpass Black"/>
                <a:cs typeface="Overpass Black"/>
                <a:sym typeface="Overpass Black"/>
              </a:defRPr>
            </a:lvl1pPr>
            <a:lvl2pPr lvl="1" rtl="0" algn="ctr">
              <a:lnSpc>
                <a:spcPct val="100000"/>
              </a:lnSpc>
              <a:spcBef>
                <a:spcPts val="0"/>
              </a:spcBef>
              <a:spcAft>
                <a:spcPts val="0"/>
              </a:spcAft>
              <a:buSzPts val="1400"/>
              <a:buNone/>
              <a:defRPr sz="1600">
                <a:latin typeface="Overpass Black"/>
                <a:ea typeface="Overpass Black"/>
                <a:cs typeface="Overpass Black"/>
                <a:sym typeface="Overpass Black"/>
              </a:defRPr>
            </a:lvl2pPr>
            <a:lvl3pPr lvl="2" rtl="0" algn="ctr">
              <a:lnSpc>
                <a:spcPct val="100000"/>
              </a:lnSpc>
              <a:spcBef>
                <a:spcPts val="0"/>
              </a:spcBef>
              <a:spcAft>
                <a:spcPts val="0"/>
              </a:spcAft>
              <a:buSzPts val="1400"/>
              <a:buNone/>
              <a:defRPr sz="1600">
                <a:latin typeface="Overpass Black"/>
                <a:ea typeface="Overpass Black"/>
                <a:cs typeface="Overpass Black"/>
                <a:sym typeface="Overpass Black"/>
              </a:defRPr>
            </a:lvl3pPr>
            <a:lvl4pPr lvl="3" rtl="0" algn="ctr">
              <a:lnSpc>
                <a:spcPct val="100000"/>
              </a:lnSpc>
              <a:spcBef>
                <a:spcPts val="0"/>
              </a:spcBef>
              <a:spcAft>
                <a:spcPts val="0"/>
              </a:spcAft>
              <a:buSzPts val="1400"/>
              <a:buNone/>
              <a:defRPr sz="1600">
                <a:latin typeface="Overpass Black"/>
                <a:ea typeface="Overpass Black"/>
                <a:cs typeface="Overpass Black"/>
                <a:sym typeface="Overpass Black"/>
              </a:defRPr>
            </a:lvl4pPr>
            <a:lvl5pPr lvl="4" rtl="0" algn="ctr">
              <a:lnSpc>
                <a:spcPct val="100000"/>
              </a:lnSpc>
              <a:spcBef>
                <a:spcPts val="0"/>
              </a:spcBef>
              <a:spcAft>
                <a:spcPts val="0"/>
              </a:spcAft>
              <a:buSzPts val="1400"/>
              <a:buNone/>
              <a:defRPr sz="1600">
                <a:latin typeface="Overpass Black"/>
                <a:ea typeface="Overpass Black"/>
                <a:cs typeface="Overpass Black"/>
                <a:sym typeface="Overpass Black"/>
              </a:defRPr>
            </a:lvl5pPr>
            <a:lvl6pPr lvl="5" rtl="0" algn="ctr">
              <a:lnSpc>
                <a:spcPct val="100000"/>
              </a:lnSpc>
              <a:spcBef>
                <a:spcPts val="0"/>
              </a:spcBef>
              <a:spcAft>
                <a:spcPts val="0"/>
              </a:spcAft>
              <a:buSzPts val="1400"/>
              <a:buNone/>
              <a:defRPr sz="1600">
                <a:latin typeface="Overpass Black"/>
                <a:ea typeface="Overpass Black"/>
                <a:cs typeface="Overpass Black"/>
                <a:sym typeface="Overpass Black"/>
              </a:defRPr>
            </a:lvl6pPr>
            <a:lvl7pPr lvl="6" rtl="0" algn="ctr">
              <a:lnSpc>
                <a:spcPct val="100000"/>
              </a:lnSpc>
              <a:spcBef>
                <a:spcPts val="0"/>
              </a:spcBef>
              <a:spcAft>
                <a:spcPts val="0"/>
              </a:spcAft>
              <a:buSzPts val="1400"/>
              <a:buNone/>
              <a:defRPr sz="1600">
                <a:latin typeface="Overpass Black"/>
                <a:ea typeface="Overpass Black"/>
                <a:cs typeface="Overpass Black"/>
                <a:sym typeface="Overpass Black"/>
              </a:defRPr>
            </a:lvl7pPr>
            <a:lvl8pPr lvl="7" rtl="0" algn="ctr">
              <a:lnSpc>
                <a:spcPct val="100000"/>
              </a:lnSpc>
              <a:spcBef>
                <a:spcPts val="0"/>
              </a:spcBef>
              <a:spcAft>
                <a:spcPts val="0"/>
              </a:spcAft>
              <a:buSzPts val="1400"/>
              <a:buNone/>
              <a:defRPr sz="1600">
                <a:latin typeface="Overpass Black"/>
                <a:ea typeface="Overpass Black"/>
                <a:cs typeface="Overpass Black"/>
                <a:sym typeface="Overpass Black"/>
              </a:defRPr>
            </a:lvl8pPr>
            <a:lvl9pPr lvl="8" rtl="0" algn="ctr">
              <a:lnSpc>
                <a:spcPct val="100000"/>
              </a:lnSpc>
              <a:spcBef>
                <a:spcPts val="0"/>
              </a:spcBef>
              <a:spcAft>
                <a:spcPts val="0"/>
              </a:spcAft>
              <a:buSzPts val="1400"/>
              <a:buNone/>
              <a:defRPr sz="1600">
                <a:latin typeface="Overpass Black"/>
                <a:ea typeface="Overpass Black"/>
                <a:cs typeface="Overpass Black"/>
                <a:sym typeface="Overpass Black"/>
              </a:defRPr>
            </a:lvl9pPr>
          </a:lstStyle>
          <a:p/>
        </p:txBody>
      </p:sp>
      <p:sp>
        <p:nvSpPr>
          <p:cNvPr id="1967" name="Google Shape;1967;gee08cbcac6_0_35665"/>
          <p:cNvSpPr txBox="1"/>
          <p:nvPr>
            <p:ph idx="4" type="subTitle"/>
          </p:nvPr>
        </p:nvSpPr>
        <p:spPr>
          <a:xfrm>
            <a:off x="3238030" y="3429595"/>
            <a:ext cx="2286000" cy="846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68" name="Google Shape;1968;gee08cbcac6_0_35665"/>
          <p:cNvSpPr txBox="1"/>
          <p:nvPr>
            <p:ph idx="5" type="subTitle"/>
          </p:nvPr>
        </p:nvSpPr>
        <p:spPr>
          <a:xfrm>
            <a:off x="5784651" y="3120381"/>
            <a:ext cx="2467500" cy="476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atin typeface="Overpass Black"/>
                <a:ea typeface="Overpass Black"/>
                <a:cs typeface="Overpass Black"/>
                <a:sym typeface="Overpass Black"/>
              </a:defRPr>
            </a:lvl1pPr>
            <a:lvl2pPr lvl="1" rtl="0" algn="ctr">
              <a:lnSpc>
                <a:spcPct val="100000"/>
              </a:lnSpc>
              <a:spcBef>
                <a:spcPts val="0"/>
              </a:spcBef>
              <a:spcAft>
                <a:spcPts val="0"/>
              </a:spcAft>
              <a:buSzPts val="1400"/>
              <a:buNone/>
              <a:defRPr sz="1600">
                <a:latin typeface="Overpass Black"/>
                <a:ea typeface="Overpass Black"/>
                <a:cs typeface="Overpass Black"/>
                <a:sym typeface="Overpass Black"/>
              </a:defRPr>
            </a:lvl2pPr>
            <a:lvl3pPr lvl="2" rtl="0" algn="ctr">
              <a:lnSpc>
                <a:spcPct val="100000"/>
              </a:lnSpc>
              <a:spcBef>
                <a:spcPts val="0"/>
              </a:spcBef>
              <a:spcAft>
                <a:spcPts val="0"/>
              </a:spcAft>
              <a:buSzPts val="1400"/>
              <a:buNone/>
              <a:defRPr sz="1600">
                <a:latin typeface="Overpass Black"/>
                <a:ea typeface="Overpass Black"/>
                <a:cs typeface="Overpass Black"/>
                <a:sym typeface="Overpass Black"/>
              </a:defRPr>
            </a:lvl3pPr>
            <a:lvl4pPr lvl="3" rtl="0" algn="ctr">
              <a:lnSpc>
                <a:spcPct val="100000"/>
              </a:lnSpc>
              <a:spcBef>
                <a:spcPts val="0"/>
              </a:spcBef>
              <a:spcAft>
                <a:spcPts val="0"/>
              </a:spcAft>
              <a:buSzPts val="1400"/>
              <a:buNone/>
              <a:defRPr sz="1600">
                <a:latin typeface="Overpass Black"/>
                <a:ea typeface="Overpass Black"/>
                <a:cs typeface="Overpass Black"/>
                <a:sym typeface="Overpass Black"/>
              </a:defRPr>
            </a:lvl4pPr>
            <a:lvl5pPr lvl="4" rtl="0" algn="ctr">
              <a:lnSpc>
                <a:spcPct val="100000"/>
              </a:lnSpc>
              <a:spcBef>
                <a:spcPts val="0"/>
              </a:spcBef>
              <a:spcAft>
                <a:spcPts val="0"/>
              </a:spcAft>
              <a:buSzPts val="1400"/>
              <a:buNone/>
              <a:defRPr sz="1600">
                <a:latin typeface="Overpass Black"/>
                <a:ea typeface="Overpass Black"/>
                <a:cs typeface="Overpass Black"/>
                <a:sym typeface="Overpass Black"/>
              </a:defRPr>
            </a:lvl5pPr>
            <a:lvl6pPr lvl="5" rtl="0" algn="ctr">
              <a:lnSpc>
                <a:spcPct val="100000"/>
              </a:lnSpc>
              <a:spcBef>
                <a:spcPts val="0"/>
              </a:spcBef>
              <a:spcAft>
                <a:spcPts val="0"/>
              </a:spcAft>
              <a:buSzPts val="1400"/>
              <a:buNone/>
              <a:defRPr sz="1600">
                <a:latin typeface="Overpass Black"/>
                <a:ea typeface="Overpass Black"/>
                <a:cs typeface="Overpass Black"/>
                <a:sym typeface="Overpass Black"/>
              </a:defRPr>
            </a:lvl6pPr>
            <a:lvl7pPr lvl="6" rtl="0" algn="ctr">
              <a:lnSpc>
                <a:spcPct val="100000"/>
              </a:lnSpc>
              <a:spcBef>
                <a:spcPts val="0"/>
              </a:spcBef>
              <a:spcAft>
                <a:spcPts val="0"/>
              </a:spcAft>
              <a:buSzPts val="1400"/>
              <a:buNone/>
              <a:defRPr sz="1600">
                <a:latin typeface="Overpass Black"/>
                <a:ea typeface="Overpass Black"/>
                <a:cs typeface="Overpass Black"/>
                <a:sym typeface="Overpass Black"/>
              </a:defRPr>
            </a:lvl7pPr>
            <a:lvl8pPr lvl="7" rtl="0" algn="ctr">
              <a:lnSpc>
                <a:spcPct val="100000"/>
              </a:lnSpc>
              <a:spcBef>
                <a:spcPts val="0"/>
              </a:spcBef>
              <a:spcAft>
                <a:spcPts val="0"/>
              </a:spcAft>
              <a:buSzPts val="1400"/>
              <a:buNone/>
              <a:defRPr sz="1600">
                <a:latin typeface="Overpass Black"/>
                <a:ea typeface="Overpass Black"/>
                <a:cs typeface="Overpass Black"/>
                <a:sym typeface="Overpass Black"/>
              </a:defRPr>
            </a:lvl8pPr>
            <a:lvl9pPr lvl="8" rtl="0" algn="ctr">
              <a:lnSpc>
                <a:spcPct val="100000"/>
              </a:lnSpc>
              <a:spcBef>
                <a:spcPts val="0"/>
              </a:spcBef>
              <a:spcAft>
                <a:spcPts val="0"/>
              </a:spcAft>
              <a:buSzPts val="1400"/>
              <a:buNone/>
              <a:defRPr sz="1600">
                <a:latin typeface="Overpass Black"/>
                <a:ea typeface="Overpass Black"/>
                <a:cs typeface="Overpass Black"/>
                <a:sym typeface="Overpass Black"/>
              </a:defRPr>
            </a:lvl9pPr>
          </a:lstStyle>
          <a:p/>
        </p:txBody>
      </p:sp>
      <p:sp>
        <p:nvSpPr>
          <p:cNvPr id="1969" name="Google Shape;1969;gee08cbcac6_0_35665"/>
          <p:cNvSpPr txBox="1"/>
          <p:nvPr>
            <p:ph idx="6" type="subTitle"/>
          </p:nvPr>
        </p:nvSpPr>
        <p:spPr>
          <a:xfrm>
            <a:off x="5875400" y="3429595"/>
            <a:ext cx="2286000" cy="846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0" name="Google Shape;1970;gee08cbcac6_0_35665"/>
          <p:cNvSpPr txBox="1"/>
          <p:nvPr>
            <p:ph type="title"/>
          </p:nvPr>
        </p:nvSpPr>
        <p:spPr>
          <a:xfrm>
            <a:off x="3450130" y="2341726"/>
            <a:ext cx="1861800" cy="542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sz="2300"/>
            </a:lvl1pPr>
            <a:lvl2pPr lvl="1" rtl="0" algn="ctr">
              <a:lnSpc>
                <a:spcPct val="100000"/>
              </a:lnSpc>
              <a:spcBef>
                <a:spcPts val="0"/>
              </a:spcBef>
              <a:spcAft>
                <a:spcPts val="0"/>
              </a:spcAft>
              <a:buSzPts val="6200"/>
              <a:buNone/>
              <a:defRPr sz="6200"/>
            </a:lvl2pPr>
            <a:lvl3pPr lvl="2" rtl="0" algn="ctr">
              <a:lnSpc>
                <a:spcPct val="100000"/>
              </a:lnSpc>
              <a:spcBef>
                <a:spcPts val="0"/>
              </a:spcBef>
              <a:spcAft>
                <a:spcPts val="0"/>
              </a:spcAft>
              <a:buSzPts val="6200"/>
              <a:buNone/>
              <a:defRPr sz="6200"/>
            </a:lvl3pPr>
            <a:lvl4pPr lvl="3" rtl="0" algn="ctr">
              <a:lnSpc>
                <a:spcPct val="100000"/>
              </a:lnSpc>
              <a:spcBef>
                <a:spcPts val="0"/>
              </a:spcBef>
              <a:spcAft>
                <a:spcPts val="0"/>
              </a:spcAft>
              <a:buSzPts val="6200"/>
              <a:buNone/>
              <a:defRPr sz="6200"/>
            </a:lvl4pPr>
            <a:lvl5pPr lvl="4" rtl="0" algn="ctr">
              <a:lnSpc>
                <a:spcPct val="100000"/>
              </a:lnSpc>
              <a:spcBef>
                <a:spcPts val="0"/>
              </a:spcBef>
              <a:spcAft>
                <a:spcPts val="0"/>
              </a:spcAft>
              <a:buSzPts val="6200"/>
              <a:buNone/>
              <a:defRPr sz="6200"/>
            </a:lvl5pPr>
            <a:lvl6pPr lvl="5" rtl="0" algn="ctr">
              <a:lnSpc>
                <a:spcPct val="100000"/>
              </a:lnSpc>
              <a:spcBef>
                <a:spcPts val="0"/>
              </a:spcBef>
              <a:spcAft>
                <a:spcPts val="0"/>
              </a:spcAft>
              <a:buSzPts val="6200"/>
              <a:buNone/>
              <a:defRPr sz="6200"/>
            </a:lvl6pPr>
            <a:lvl7pPr lvl="6" rtl="0" algn="ctr">
              <a:lnSpc>
                <a:spcPct val="100000"/>
              </a:lnSpc>
              <a:spcBef>
                <a:spcPts val="0"/>
              </a:spcBef>
              <a:spcAft>
                <a:spcPts val="0"/>
              </a:spcAft>
              <a:buSzPts val="6200"/>
              <a:buNone/>
              <a:defRPr sz="6200"/>
            </a:lvl7pPr>
            <a:lvl8pPr lvl="7" rtl="0" algn="ctr">
              <a:lnSpc>
                <a:spcPct val="100000"/>
              </a:lnSpc>
              <a:spcBef>
                <a:spcPts val="0"/>
              </a:spcBef>
              <a:spcAft>
                <a:spcPts val="0"/>
              </a:spcAft>
              <a:buSzPts val="6200"/>
              <a:buNone/>
              <a:defRPr sz="6200"/>
            </a:lvl8pPr>
            <a:lvl9pPr lvl="8" rtl="0" algn="ctr">
              <a:lnSpc>
                <a:spcPct val="100000"/>
              </a:lnSpc>
              <a:spcBef>
                <a:spcPts val="0"/>
              </a:spcBef>
              <a:spcAft>
                <a:spcPts val="0"/>
              </a:spcAft>
              <a:buSzPts val="6200"/>
              <a:buNone/>
              <a:defRPr sz="6200"/>
            </a:lvl9pPr>
          </a:lstStyle>
          <a:p/>
        </p:txBody>
      </p:sp>
      <p:sp>
        <p:nvSpPr>
          <p:cNvPr id="1971" name="Google Shape;1971;gee08cbcac6_0_35665"/>
          <p:cNvSpPr txBox="1"/>
          <p:nvPr>
            <p:ph idx="7" type="title"/>
          </p:nvPr>
        </p:nvSpPr>
        <p:spPr>
          <a:xfrm>
            <a:off x="6087501" y="2341726"/>
            <a:ext cx="1861800" cy="542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sz="2300"/>
            </a:lvl1pPr>
            <a:lvl2pPr lvl="1" rtl="0" algn="ctr">
              <a:lnSpc>
                <a:spcPct val="100000"/>
              </a:lnSpc>
              <a:spcBef>
                <a:spcPts val="0"/>
              </a:spcBef>
              <a:spcAft>
                <a:spcPts val="0"/>
              </a:spcAft>
              <a:buSzPts val="6200"/>
              <a:buNone/>
              <a:defRPr sz="6200"/>
            </a:lvl2pPr>
            <a:lvl3pPr lvl="2" rtl="0" algn="ctr">
              <a:lnSpc>
                <a:spcPct val="100000"/>
              </a:lnSpc>
              <a:spcBef>
                <a:spcPts val="0"/>
              </a:spcBef>
              <a:spcAft>
                <a:spcPts val="0"/>
              </a:spcAft>
              <a:buSzPts val="6200"/>
              <a:buNone/>
              <a:defRPr sz="6200"/>
            </a:lvl3pPr>
            <a:lvl4pPr lvl="3" rtl="0" algn="ctr">
              <a:lnSpc>
                <a:spcPct val="100000"/>
              </a:lnSpc>
              <a:spcBef>
                <a:spcPts val="0"/>
              </a:spcBef>
              <a:spcAft>
                <a:spcPts val="0"/>
              </a:spcAft>
              <a:buSzPts val="6200"/>
              <a:buNone/>
              <a:defRPr sz="6200"/>
            </a:lvl4pPr>
            <a:lvl5pPr lvl="4" rtl="0" algn="ctr">
              <a:lnSpc>
                <a:spcPct val="100000"/>
              </a:lnSpc>
              <a:spcBef>
                <a:spcPts val="0"/>
              </a:spcBef>
              <a:spcAft>
                <a:spcPts val="0"/>
              </a:spcAft>
              <a:buSzPts val="6200"/>
              <a:buNone/>
              <a:defRPr sz="6200"/>
            </a:lvl5pPr>
            <a:lvl6pPr lvl="5" rtl="0" algn="ctr">
              <a:lnSpc>
                <a:spcPct val="100000"/>
              </a:lnSpc>
              <a:spcBef>
                <a:spcPts val="0"/>
              </a:spcBef>
              <a:spcAft>
                <a:spcPts val="0"/>
              </a:spcAft>
              <a:buSzPts val="6200"/>
              <a:buNone/>
              <a:defRPr sz="6200"/>
            </a:lvl6pPr>
            <a:lvl7pPr lvl="6" rtl="0" algn="ctr">
              <a:lnSpc>
                <a:spcPct val="100000"/>
              </a:lnSpc>
              <a:spcBef>
                <a:spcPts val="0"/>
              </a:spcBef>
              <a:spcAft>
                <a:spcPts val="0"/>
              </a:spcAft>
              <a:buSzPts val="6200"/>
              <a:buNone/>
              <a:defRPr sz="6200"/>
            </a:lvl7pPr>
            <a:lvl8pPr lvl="7" rtl="0" algn="ctr">
              <a:lnSpc>
                <a:spcPct val="100000"/>
              </a:lnSpc>
              <a:spcBef>
                <a:spcPts val="0"/>
              </a:spcBef>
              <a:spcAft>
                <a:spcPts val="0"/>
              </a:spcAft>
              <a:buSzPts val="6200"/>
              <a:buNone/>
              <a:defRPr sz="6200"/>
            </a:lvl8pPr>
            <a:lvl9pPr lvl="8" rtl="0" algn="ctr">
              <a:lnSpc>
                <a:spcPct val="100000"/>
              </a:lnSpc>
              <a:spcBef>
                <a:spcPts val="0"/>
              </a:spcBef>
              <a:spcAft>
                <a:spcPts val="0"/>
              </a:spcAft>
              <a:buSzPts val="6200"/>
              <a:buNone/>
              <a:defRPr sz="6200"/>
            </a:lvl9pPr>
          </a:lstStyle>
          <a:p/>
        </p:txBody>
      </p:sp>
      <p:sp>
        <p:nvSpPr>
          <p:cNvPr id="1972" name="Google Shape;1972;gee08cbcac6_0_35665"/>
          <p:cNvSpPr txBox="1"/>
          <p:nvPr>
            <p:ph idx="8" type="title"/>
          </p:nvPr>
        </p:nvSpPr>
        <p:spPr>
          <a:xfrm>
            <a:off x="756125" y="2341726"/>
            <a:ext cx="1861800" cy="542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sz="2300"/>
            </a:lvl1pPr>
            <a:lvl2pPr lvl="1" rtl="0" algn="ctr">
              <a:lnSpc>
                <a:spcPct val="100000"/>
              </a:lnSpc>
              <a:spcBef>
                <a:spcPts val="0"/>
              </a:spcBef>
              <a:spcAft>
                <a:spcPts val="0"/>
              </a:spcAft>
              <a:buSzPts val="6200"/>
              <a:buNone/>
              <a:defRPr sz="6200"/>
            </a:lvl2pPr>
            <a:lvl3pPr lvl="2" rtl="0" algn="ctr">
              <a:lnSpc>
                <a:spcPct val="100000"/>
              </a:lnSpc>
              <a:spcBef>
                <a:spcPts val="0"/>
              </a:spcBef>
              <a:spcAft>
                <a:spcPts val="0"/>
              </a:spcAft>
              <a:buSzPts val="6200"/>
              <a:buNone/>
              <a:defRPr sz="6200"/>
            </a:lvl3pPr>
            <a:lvl4pPr lvl="3" rtl="0" algn="ctr">
              <a:lnSpc>
                <a:spcPct val="100000"/>
              </a:lnSpc>
              <a:spcBef>
                <a:spcPts val="0"/>
              </a:spcBef>
              <a:spcAft>
                <a:spcPts val="0"/>
              </a:spcAft>
              <a:buSzPts val="6200"/>
              <a:buNone/>
              <a:defRPr sz="6200"/>
            </a:lvl4pPr>
            <a:lvl5pPr lvl="4" rtl="0" algn="ctr">
              <a:lnSpc>
                <a:spcPct val="100000"/>
              </a:lnSpc>
              <a:spcBef>
                <a:spcPts val="0"/>
              </a:spcBef>
              <a:spcAft>
                <a:spcPts val="0"/>
              </a:spcAft>
              <a:buSzPts val="6200"/>
              <a:buNone/>
              <a:defRPr sz="6200"/>
            </a:lvl5pPr>
            <a:lvl6pPr lvl="5" rtl="0" algn="ctr">
              <a:lnSpc>
                <a:spcPct val="100000"/>
              </a:lnSpc>
              <a:spcBef>
                <a:spcPts val="0"/>
              </a:spcBef>
              <a:spcAft>
                <a:spcPts val="0"/>
              </a:spcAft>
              <a:buSzPts val="6200"/>
              <a:buNone/>
              <a:defRPr sz="6200"/>
            </a:lvl6pPr>
            <a:lvl7pPr lvl="6" rtl="0" algn="ctr">
              <a:lnSpc>
                <a:spcPct val="100000"/>
              </a:lnSpc>
              <a:spcBef>
                <a:spcPts val="0"/>
              </a:spcBef>
              <a:spcAft>
                <a:spcPts val="0"/>
              </a:spcAft>
              <a:buSzPts val="6200"/>
              <a:buNone/>
              <a:defRPr sz="6200"/>
            </a:lvl7pPr>
            <a:lvl8pPr lvl="7" rtl="0" algn="ctr">
              <a:lnSpc>
                <a:spcPct val="100000"/>
              </a:lnSpc>
              <a:spcBef>
                <a:spcPts val="0"/>
              </a:spcBef>
              <a:spcAft>
                <a:spcPts val="0"/>
              </a:spcAft>
              <a:buSzPts val="6200"/>
              <a:buNone/>
              <a:defRPr sz="6200"/>
            </a:lvl8pPr>
            <a:lvl9pPr lvl="8" rtl="0" algn="ctr">
              <a:lnSpc>
                <a:spcPct val="100000"/>
              </a:lnSpc>
              <a:spcBef>
                <a:spcPts val="0"/>
              </a:spcBef>
              <a:spcAft>
                <a:spcPts val="0"/>
              </a:spcAft>
              <a:buSzPts val="6200"/>
              <a:buNone/>
              <a:defRPr sz="6200"/>
            </a:lvl9pPr>
          </a:lstStyle>
          <a:p/>
        </p:txBody>
      </p:sp>
      <p:pic>
        <p:nvPicPr>
          <p:cNvPr id="1973" name="Google Shape;1973;gee08cbcac6_0_35665"/>
          <p:cNvPicPr preferRelativeResize="0"/>
          <p:nvPr/>
        </p:nvPicPr>
        <p:blipFill rotWithShape="1">
          <a:blip r:embed="rId2">
            <a:alphaModFix amt="66000"/>
          </a:blip>
          <a:srcRect b="0" l="0" r="0" t="0"/>
          <a:stretch/>
        </p:blipFill>
        <p:spPr>
          <a:xfrm flipH="1" rot="-2343515">
            <a:off x="-1641551" y="-1719908"/>
            <a:ext cx="3297387" cy="2276640"/>
          </a:xfrm>
          <a:prstGeom prst="rect">
            <a:avLst/>
          </a:prstGeom>
          <a:noFill/>
          <a:ln>
            <a:noFill/>
          </a:ln>
        </p:spPr>
      </p:pic>
      <p:grpSp>
        <p:nvGrpSpPr>
          <p:cNvPr id="1974" name="Google Shape;1974;gee08cbcac6_0_35665"/>
          <p:cNvGrpSpPr/>
          <p:nvPr/>
        </p:nvGrpSpPr>
        <p:grpSpPr>
          <a:xfrm rot="-8099954">
            <a:off x="-459649" y="-1021698"/>
            <a:ext cx="1344367" cy="1995328"/>
            <a:chOff x="272875" y="1527563"/>
            <a:chExt cx="255950" cy="455000"/>
          </a:xfrm>
        </p:grpSpPr>
        <p:sp>
          <p:nvSpPr>
            <p:cNvPr id="1975" name="Google Shape;1975;gee08cbcac6_0_3566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gee08cbcac6_0_3566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gee08cbcac6_0_3566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gee08cbcac6_0_3566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gee08cbcac6_0_3566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gee08cbcac6_0_3566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gee08cbcac6_0_3566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gee08cbcac6_0_3566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gee08cbcac6_0_3566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gee08cbcac6_0_3566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gee08cbcac6_0_3566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gee08cbcac6_0_3566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gee08cbcac6_0_3566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gee08cbcac6_0_3566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gee08cbcac6_0_3566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gee08cbcac6_0_3566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gee08cbcac6_0_3566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gee08cbcac6_0_3566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gee08cbcac6_0_3566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gee08cbcac6_0_3566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gee08cbcac6_0_3566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gee08cbcac6_0_3566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gee08cbcac6_0_3566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gee08cbcac6_0_3566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gee08cbcac6_0_3566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gee08cbcac6_0_3566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gee08cbcac6_0_3566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gee08cbcac6_0_3566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gee08cbcac6_0_3566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gee08cbcac6_0_3566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gee08cbcac6_0_3566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gee08cbcac6_0_3566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gee08cbcac6_0_3566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gee08cbcac6_0_3566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gee08cbcac6_0_3566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10" name="Google Shape;2010;gee08cbcac6_0_35665"/>
          <p:cNvPicPr preferRelativeResize="0"/>
          <p:nvPr/>
        </p:nvPicPr>
        <p:blipFill rotWithShape="1">
          <a:blip r:embed="rId3">
            <a:alphaModFix amt="74000"/>
          </a:blip>
          <a:srcRect b="0" l="0" r="0" t="0"/>
          <a:stretch/>
        </p:blipFill>
        <p:spPr>
          <a:xfrm flipH="1" rot="4990202">
            <a:off x="-1127360" y="4108621"/>
            <a:ext cx="2894872" cy="2593322"/>
          </a:xfrm>
          <a:prstGeom prst="rect">
            <a:avLst/>
          </a:prstGeom>
          <a:noFill/>
          <a:ln>
            <a:noFill/>
          </a:ln>
        </p:spPr>
      </p:pic>
      <p:pic>
        <p:nvPicPr>
          <p:cNvPr id="2011" name="Google Shape;2011;gee08cbcac6_0_35665"/>
          <p:cNvPicPr preferRelativeResize="0"/>
          <p:nvPr/>
        </p:nvPicPr>
        <p:blipFill rotWithShape="1">
          <a:blip r:embed="rId4">
            <a:alphaModFix amt="74000"/>
          </a:blip>
          <a:srcRect b="0" l="0" r="0" t="0"/>
          <a:stretch/>
        </p:blipFill>
        <p:spPr>
          <a:xfrm flipH="1" rot="4990202">
            <a:off x="7307615" y="-922017"/>
            <a:ext cx="2894872" cy="2593322"/>
          </a:xfrm>
          <a:prstGeom prst="rect">
            <a:avLst/>
          </a:prstGeom>
          <a:noFill/>
          <a:ln>
            <a:noFill/>
          </a:ln>
        </p:spPr>
      </p:pic>
      <p:sp>
        <p:nvSpPr>
          <p:cNvPr id="2012" name="Google Shape;2012;gee08cbcac6_0_35665"/>
          <p:cNvSpPr txBox="1"/>
          <p:nvPr>
            <p:ph idx="9"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2013" name="Google Shape;2013;gee08cbcac6_0_35665"/>
          <p:cNvSpPr/>
          <p:nvPr/>
        </p:nvSpPr>
        <p:spPr>
          <a:xfrm rot="-2136675">
            <a:off x="7291512" y="4066884"/>
            <a:ext cx="2264977" cy="21657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4">
    <p:spTree>
      <p:nvGrpSpPr>
        <p:cNvPr id="2014" name="Shape 2014"/>
        <p:cNvGrpSpPr/>
        <p:nvPr/>
      </p:nvGrpSpPr>
      <p:grpSpPr>
        <a:xfrm>
          <a:off x="0" y="0"/>
          <a:ext cx="0" cy="0"/>
          <a:chOff x="0" y="0"/>
          <a:chExt cx="0" cy="0"/>
        </a:xfrm>
      </p:grpSpPr>
      <p:pic>
        <p:nvPicPr>
          <p:cNvPr id="2015" name="Google Shape;2015;gee08cbcac6_0_35716"/>
          <p:cNvPicPr preferRelativeResize="0"/>
          <p:nvPr/>
        </p:nvPicPr>
        <p:blipFill rotWithShape="1">
          <a:blip r:embed="rId2">
            <a:alphaModFix amt="66000"/>
          </a:blip>
          <a:srcRect b="0" l="0" r="0" t="0"/>
          <a:stretch/>
        </p:blipFill>
        <p:spPr>
          <a:xfrm flipH="1" rot="-2343515">
            <a:off x="-1166543" y="-1270720"/>
            <a:ext cx="3297387" cy="2276640"/>
          </a:xfrm>
          <a:prstGeom prst="rect">
            <a:avLst/>
          </a:prstGeom>
          <a:noFill/>
          <a:ln>
            <a:noFill/>
          </a:ln>
        </p:spPr>
      </p:pic>
      <p:grpSp>
        <p:nvGrpSpPr>
          <p:cNvPr id="2016" name="Google Shape;2016;gee08cbcac6_0_35716"/>
          <p:cNvGrpSpPr/>
          <p:nvPr/>
        </p:nvGrpSpPr>
        <p:grpSpPr>
          <a:xfrm rot="-8099954">
            <a:off x="15359" y="-572509"/>
            <a:ext cx="1344367" cy="1995328"/>
            <a:chOff x="272875" y="1527563"/>
            <a:chExt cx="255950" cy="455000"/>
          </a:xfrm>
        </p:grpSpPr>
        <p:sp>
          <p:nvSpPr>
            <p:cNvPr id="2017" name="Google Shape;2017;gee08cbcac6_0_3571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gee08cbcac6_0_3571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gee08cbcac6_0_3571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gee08cbcac6_0_3571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gee08cbcac6_0_3571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gee08cbcac6_0_3571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gee08cbcac6_0_3571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gee08cbcac6_0_3571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gee08cbcac6_0_3571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gee08cbcac6_0_3571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gee08cbcac6_0_3571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gee08cbcac6_0_3571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gee08cbcac6_0_3571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gee08cbcac6_0_3571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gee08cbcac6_0_3571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gee08cbcac6_0_3571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gee08cbcac6_0_3571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gee08cbcac6_0_3571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gee08cbcac6_0_3571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gee08cbcac6_0_3571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gee08cbcac6_0_3571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gee08cbcac6_0_3571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gee08cbcac6_0_3571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gee08cbcac6_0_3571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gee08cbcac6_0_3571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gee08cbcac6_0_3571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gee08cbcac6_0_3571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gee08cbcac6_0_3571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gee08cbcac6_0_3571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gee08cbcac6_0_3571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gee08cbcac6_0_3571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gee08cbcac6_0_3571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gee08cbcac6_0_3571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gee08cbcac6_0_3571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gee08cbcac6_0_3571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52" name="Google Shape;2052;gee08cbcac6_0_35716"/>
          <p:cNvPicPr preferRelativeResize="0"/>
          <p:nvPr/>
        </p:nvPicPr>
        <p:blipFill rotWithShape="1">
          <a:blip r:embed="rId3">
            <a:alphaModFix amt="74000"/>
          </a:blip>
          <a:srcRect b="0" l="0" r="0" t="0"/>
          <a:stretch/>
        </p:blipFill>
        <p:spPr>
          <a:xfrm flipH="1" rot="-5809798">
            <a:off x="7609917" y="-1097659"/>
            <a:ext cx="2894872" cy="2593322"/>
          </a:xfrm>
          <a:prstGeom prst="rect">
            <a:avLst/>
          </a:prstGeom>
          <a:noFill/>
          <a:ln>
            <a:noFill/>
          </a:ln>
        </p:spPr>
      </p:pic>
      <p:pic>
        <p:nvPicPr>
          <p:cNvPr id="2053" name="Google Shape;2053;gee08cbcac6_0_35716"/>
          <p:cNvPicPr preferRelativeResize="0"/>
          <p:nvPr/>
        </p:nvPicPr>
        <p:blipFill rotWithShape="1">
          <a:blip r:embed="rId4">
            <a:alphaModFix amt="76000"/>
          </a:blip>
          <a:srcRect b="0" l="0" r="0" t="0"/>
          <a:stretch/>
        </p:blipFill>
        <p:spPr>
          <a:xfrm rot="10754695">
            <a:off x="2497948" y="4487274"/>
            <a:ext cx="7605808" cy="2832381"/>
          </a:xfrm>
          <a:prstGeom prst="rect">
            <a:avLst/>
          </a:prstGeom>
          <a:noFill/>
          <a:ln>
            <a:noFill/>
          </a:ln>
        </p:spPr>
      </p:pic>
      <p:grpSp>
        <p:nvGrpSpPr>
          <p:cNvPr id="2054" name="Google Shape;2054;gee08cbcac6_0_35716"/>
          <p:cNvGrpSpPr/>
          <p:nvPr/>
        </p:nvGrpSpPr>
        <p:grpSpPr>
          <a:xfrm flipH="1">
            <a:off x="-624376" y="3487618"/>
            <a:ext cx="1344377" cy="2469661"/>
            <a:chOff x="272875" y="1419395"/>
            <a:chExt cx="255950" cy="563168"/>
          </a:xfrm>
        </p:grpSpPr>
        <p:sp>
          <p:nvSpPr>
            <p:cNvPr id="2055" name="Google Shape;2055;gee08cbcac6_0_3571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gee08cbcac6_0_3571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gee08cbcac6_0_3571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gee08cbcac6_0_3571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gee08cbcac6_0_3571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gee08cbcac6_0_3571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gee08cbcac6_0_3571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gee08cbcac6_0_3571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gee08cbcac6_0_3571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gee08cbcac6_0_3571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gee08cbcac6_0_3571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gee08cbcac6_0_3571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gee08cbcac6_0_3571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gee08cbcac6_0_3571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gee08cbcac6_0_3571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gee08cbcac6_0_3571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gee08cbcac6_0_3571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gee08cbcac6_0_3571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gee08cbcac6_0_3571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gee08cbcac6_0_3571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gee08cbcac6_0_3571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gee08cbcac6_0_3571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gee08cbcac6_0_3571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gee08cbcac6_0_3571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gee08cbcac6_0_3571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gee08cbcac6_0_3571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gee08cbcac6_0_3571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gee08cbcac6_0_3571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gee08cbcac6_0_3571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gee08cbcac6_0_3571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gee08cbcac6_0_3571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gee08cbcac6_0_3571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gee08cbcac6_0_3571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gee08cbcac6_0_3571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gee08cbcac6_0_3571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0" name="Google Shape;2090;gee08cbcac6_0_35716"/>
          <p:cNvSpPr txBox="1"/>
          <p:nvPr>
            <p:ph type="title"/>
          </p:nvPr>
        </p:nvSpPr>
        <p:spPr>
          <a:xfrm>
            <a:off x="732375" y="1618170"/>
            <a:ext cx="3839700" cy="6291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91" name="Google Shape;2091;gee08cbcac6_0_35716"/>
          <p:cNvSpPr txBox="1"/>
          <p:nvPr>
            <p:ph idx="1" type="subTitle"/>
          </p:nvPr>
        </p:nvSpPr>
        <p:spPr>
          <a:xfrm>
            <a:off x="732375" y="2191200"/>
            <a:ext cx="7691700" cy="2031000"/>
          </a:xfrm>
          <a:prstGeom prst="rect">
            <a:avLst/>
          </a:prstGeom>
          <a:noFill/>
          <a:ln>
            <a:noFill/>
          </a:ln>
        </p:spPr>
        <p:txBody>
          <a:bodyPr anchorCtr="0" anchor="t" bIns="91425" lIns="91425" spcFirstLastPara="1" rIns="91425" wrap="square" tIns="91425">
            <a:noAutofit/>
          </a:bodyPr>
          <a:lstStyle>
            <a:lvl1pPr lvl="0" marR="50800" rtl="0" algn="l">
              <a:lnSpc>
                <a:spcPct val="166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092" name="Google Shape;2092;gee08cbcac6_0_35716"/>
          <p:cNvSpPr txBox="1"/>
          <p:nvPr>
            <p:ph idx="2"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2093" name="Google Shape;2093;gee08cbcac6_0_35716"/>
          <p:cNvSpPr/>
          <p:nvPr/>
        </p:nvSpPr>
        <p:spPr>
          <a:xfrm rot="9899989">
            <a:off x="7836136" y="407263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2094" name="Shape 2094"/>
        <p:cNvGrpSpPr/>
        <p:nvPr/>
      </p:nvGrpSpPr>
      <p:grpSpPr>
        <a:xfrm>
          <a:off x="0" y="0"/>
          <a:ext cx="0" cy="0"/>
          <a:chOff x="0" y="0"/>
          <a:chExt cx="0" cy="0"/>
        </a:xfrm>
      </p:grpSpPr>
      <p:pic>
        <p:nvPicPr>
          <p:cNvPr id="2095" name="Google Shape;2095;gee08cbcac6_0_35796"/>
          <p:cNvPicPr preferRelativeResize="0"/>
          <p:nvPr/>
        </p:nvPicPr>
        <p:blipFill rotWithShape="1">
          <a:blip r:embed="rId2">
            <a:alphaModFix amt="66000"/>
          </a:blip>
          <a:srcRect b="0" l="0" r="0" t="0"/>
          <a:stretch/>
        </p:blipFill>
        <p:spPr>
          <a:xfrm flipH="1" rot="5399992">
            <a:off x="7705517" y="-598319"/>
            <a:ext cx="3297388" cy="2276638"/>
          </a:xfrm>
          <a:prstGeom prst="rect">
            <a:avLst/>
          </a:prstGeom>
          <a:noFill/>
          <a:ln>
            <a:noFill/>
          </a:ln>
        </p:spPr>
      </p:pic>
      <p:grpSp>
        <p:nvGrpSpPr>
          <p:cNvPr id="2096" name="Google Shape;2096;gee08cbcac6_0_35796"/>
          <p:cNvGrpSpPr/>
          <p:nvPr/>
        </p:nvGrpSpPr>
        <p:grpSpPr>
          <a:xfrm rot="-987768">
            <a:off x="7751887" y="-266300"/>
            <a:ext cx="1344359" cy="1995308"/>
            <a:chOff x="272875" y="1527563"/>
            <a:chExt cx="255950" cy="455000"/>
          </a:xfrm>
        </p:grpSpPr>
        <p:sp>
          <p:nvSpPr>
            <p:cNvPr id="2097" name="Google Shape;2097;gee08cbcac6_0_3579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gee08cbcac6_0_3579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gee08cbcac6_0_3579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gee08cbcac6_0_3579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gee08cbcac6_0_3579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gee08cbcac6_0_3579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gee08cbcac6_0_3579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gee08cbcac6_0_3579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gee08cbcac6_0_3579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gee08cbcac6_0_3579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gee08cbcac6_0_3579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gee08cbcac6_0_3579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gee08cbcac6_0_3579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gee08cbcac6_0_3579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gee08cbcac6_0_3579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gee08cbcac6_0_3579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gee08cbcac6_0_3579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gee08cbcac6_0_3579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gee08cbcac6_0_3579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gee08cbcac6_0_3579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gee08cbcac6_0_3579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gee08cbcac6_0_3579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gee08cbcac6_0_3579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gee08cbcac6_0_3579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gee08cbcac6_0_3579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gee08cbcac6_0_3579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gee08cbcac6_0_3579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gee08cbcac6_0_3579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gee08cbcac6_0_3579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gee08cbcac6_0_3579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gee08cbcac6_0_3579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gee08cbcac6_0_3579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gee08cbcac6_0_3579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gee08cbcac6_0_3579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gee08cbcac6_0_3579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32" name="Google Shape;2132;gee08cbcac6_0_35796"/>
          <p:cNvPicPr preferRelativeResize="0"/>
          <p:nvPr/>
        </p:nvPicPr>
        <p:blipFill rotWithShape="1">
          <a:blip r:embed="rId3">
            <a:alphaModFix amt="74000"/>
          </a:blip>
          <a:srcRect b="0" l="0" r="0" t="0"/>
          <a:stretch/>
        </p:blipFill>
        <p:spPr>
          <a:xfrm flipH="1" rot="-10162003">
            <a:off x="-1091107" y="-1133760"/>
            <a:ext cx="2894870" cy="2593323"/>
          </a:xfrm>
          <a:prstGeom prst="rect">
            <a:avLst/>
          </a:prstGeom>
          <a:noFill/>
          <a:ln>
            <a:noFill/>
          </a:ln>
        </p:spPr>
      </p:pic>
      <p:pic>
        <p:nvPicPr>
          <p:cNvPr id="2133" name="Google Shape;2133;gee08cbcac6_0_35796"/>
          <p:cNvPicPr preferRelativeResize="0"/>
          <p:nvPr/>
        </p:nvPicPr>
        <p:blipFill rotWithShape="1">
          <a:blip r:embed="rId4">
            <a:alphaModFix amt="76000"/>
          </a:blip>
          <a:srcRect b="0" l="0" r="0" t="0"/>
          <a:stretch/>
        </p:blipFill>
        <p:spPr>
          <a:xfrm rot="363351">
            <a:off x="802621" y="4291783"/>
            <a:ext cx="7605804" cy="2832383"/>
          </a:xfrm>
          <a:prstGeom prst="rect">
            <a:avLst/>
          </a:prstGeom>
          <a:noFill/>
          <a:ln>
            <a:noFill/>
          </a:ln>
        </p:spPr>
      </p:pic>
      <p:sp>
        <p:nvSpPr>
          <p:cNvPr id="2134" name="Google Shape;2134;gee08cbcac6_0_35796"/>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gee08cbcac6_0_35796"/>
          <p:cNvSpPr txBox="1"/>
          <p:nvPr>
            <p:ph type="title"/>
          </p:nvPr>
        </p:nvSpPr>
        <p:spPr>
          <a:xfrm>
            <a:off x="732375" y="1637495"/>
            <a:ext cx="3839700" cy="57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36" name="Google Shape;2136;gee08cbcac6_0_35796"/>
          <p:cNvSpPr txBox="1"/>
          <p:nvPr>
            <p:ph idx="1" type="subTitle"/>
          </p:nvPr>
        </p:nvSpPr>
        <p:spPr>
          <a:xfrm>
            <a:off x="475175" y="2194825"/>
            <a:ext cx="4096800" cy="2490300"/>
          </a:xfrm>
          <a:prstGeom prst="rect">
            <a:avLst/>
          </a:prstGeom>
          <a:noFill/>
          <a:ln>
            <a:noFill/>
          </a:ln>
        </p:spPr>
        <p:txBody>
          <a:bodyPr anchorCtr="0" anchor="t" bIns="91425" lIns="91425" spcFirstLastPara="1" rIns="91425" wrap="square" tIns="91425">
            <a:noAutofit/>
          </a:bodyPr>
          <a:lstStyle>
            <a:lvl1pPr lvl="0" marR="50800" rtl="0" algn="l">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137" name="Google Shape;2137;gee08cbcac6_0_35796"/>
          <p:cNvSpPr txBox="1"/>
          <p:nvPr>
            <p:ph idx="2" type="title"/>
          </p:nvPr>
        </p:nvSpPr>
        <p:spPr>
          <a:xfrm>
            <a:off x="4578150" y="1637495"/>
            <a:ext cx="3839700" cy="57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16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38" name="Google Shape;2138;gee08cbcac6_0_35796"/>
          <p:cNvSpPr txBox="1"/>
          <p:nvPr>
            <p:ph idx="3" type="subTitle"/>
          </p:nvPr>
        </p:nvSpPr>
        <p:spPr>
          <a:xfrm>
            <a:off x="4578150" y="2194825"/>
            <a:ext cx="4096800" cy="2490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139" name="Google Shape;2139;gee08cbcac6_0_35796"/>
          <p:cNvSpPr txBox="1"/>
          <p:nvPr>
            <p:ph idx="4"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_1_1">
    <p:spTree>
      <p:nvGrpSpPr>
        <p:cNvPr id="2140" name="Shape 2140"/>
        <p:cNvGrpSpPr/>
        <p:nvPr/>
      </p:nvGrpSpPr>
      <p:grpSpPr>
        <a:xfrm>
          <a:off x="0" y="0"/>
          <a:ext cx="0" cy="0"/>
          <a:chOff x="0" y="0"/>
          <a:chExt cx="0" cy="0"/>
        </a:xfrm>
      </p:grpSpPr>
      <p:pic>
        <p:nvPicPr>
          <p:cNvPr id="2141" name="Google Shape;2141;gee08cbcac6_0_35842"/>
          <p:cNvPicPr preferRelativeResize="0"/>
          <p:nvPr/>
        </p:nvPicPr>
        <p:blipFill rotWithShape="1">
          <a:blip r:embed="rId2">
            <a:alphaModFix amt="66000"/>
          </a:blip>
          <a:srcRect b="0" l="0" r="0" t="0"/>
          <a:stretch/>
        </p:blipFill>
        <p:spPr>
          <a:xfrm flipH="1" rot="5399992">
            <a:off x="7705517" y="-598319"/>
            <a:ext cx="3297388" cy="2276638"/>
          </a:xfrm>
          <a:prstGeom prst="rect">
            <a:avLst/>
          </a:prstGeom>
          <a:noFill/>
          <a:ln>
            <a:noFill/>
          </a:ln>
        </p:spPr>
      </p:pic>
      <p:grpSp>
        <p:nvGrpSpPr>
          <p:cNvPr id="2142" name="Google Shape;2142;gee08cbcac6_0_35842"/>
          <p:cNvGrpSpPr/>
          <p:nvPr/>
        </p:nvGrpSpPr>
        <p:grpSpPr>
          <a:xfrm rot="-987768">
            <a:off x="7751887" y="-266300"/>
            <a:ext cx="1344359" cy="1995308"/>
            <a:chOff x="272875" y="1527563"/>
            <a:chExt cx="255950" cy="455000"/>
          </a:xfrm>
        </p:grpSpPr>
        <p:sp>
          <p:nvSpPr>
            <p:cNvPr id="2143" name="Google Shape;2143;gee08cbcac6_0_3584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gee08cbcac6_0_3584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gee08cbcac6_0_3584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gee08cbcac6_0_3584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gee08cbcac6_0_3584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gee08cbcac6_0_3584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gee08cbcac6_0_3584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gee08cbcac6_0_3584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gee08cbcac6_0_3584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gee08cbcac6_0_3584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gee08cbcac6_0_3584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gee08cbcac6_0_3584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gee08cbcac6_0_3584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gee08cbcac6_0_3584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gee08cbcac6_0_3584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gee08cbcac6_0_3584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gee08cbcac6_0_3584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gee08cbcac6_0_3584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gee08cbcac6_0_3584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gee08cbcac6_0_3584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gee08cbcac6_0_3584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gee08cbcac6_0_3584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gee08cbcac6_0_3584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gee08cbcac6_0_3584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gee08cbcac6_0_3584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gee08cbcac6_0_3584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gee08cbcac6_0_3584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gee08cbcac6_0_3584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gee08cbcac6_0_3584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gee08cbcac6_0_3584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gee08cbcac6_0_3584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gee08cbcac6_0_3584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gee08cbcac6_0_3584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gee08cbcac6_0_3584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gee08cbcac6_0_3584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78" name="Google Shape;2178;gee08cbcac6_0_35842"/>
          <p:cNvPicPr preferRelativeResize="0"/>
          <p:nvPr/>
        </p:nvPicPr>
        <p:blipFill rotWithShape="1">
          <a:blip r:embed="rId3">
            <a:alphaModFix amt="74000"/>
          </a:blip>
          <a:srcRect b="0" l="0" r="0" t="0"/>
          <a:stretch/>
        </p:blipFill>
        <p:spPr>
          <a:xfrm flipH="1" rot="-10162003">
            <a:off x="-1091107" y="-1133760"/>
            <a:ext cx="2894870" cy="2593323"/>
          </a:xfrm>
          <a:prstGeom prst="rect">
            <a:avLst/>
          </a:prstGeom>
          <a:noFill/>
          <a:ln>
            <a:noFill/>
          </a:ln>
        </p:spPr>
      </p:pic>
      <p:pic>
        <p:nvPicPr>
          <p:cNvPr id="2179" name="Google Shape;2179;gee08cbcac6_0_35842"/>
          <p:cNvPicPr preferRelativeResize="0"/>
          <p:nvPr/>
        </p:nvPicPr>
        <p:blipFill rotWithShape="1">
          <a:blip r:embed="rId4">
            <a:alphaModFix amt="76000"/>
          </a:blip>
          <a:srcRect b="0" l="0" r="0" t="0"/>
          <a:stretch/>
        </p:blipFill>
        <p:spPr>
          <a:xfrm rot="363351">
            <a:off x="802621" y="4291783"/>
            <a:ext cx="7605804" cy="2832383"/>
          </a:xfrm>
          <a:prstGeom prst="rect">
            <a:avLst/>
          </a:prstGeom>
          <a:noFill/>
          <a:ln>
            <a:noFill/>
          </a:ln>
        </p:spPr>
      </p:pic>
      <p:sp>
        <p:nvSpPr>
          <p:cNvPr id="2180" name="Google Shape;2180;gee08cbcac6_0_35842"/>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gee08cbcac6_0_35842"/>
          <p:cNvSpPr txBox="1"/>
          <p:nvPr>
            <p:ph idx="1" type="subTitle"/>
          </p:nvPr>
        </p:nvSpPr>
        <p:spPr>
          <a:xfrm>
            <a:off x="724603" y="2240850"/>
            <a:ext cx="3181800" cy="1239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Char char="●"/>
              <a:defRPr sz="16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182" name="Google Shape;2182;gee08cbcac6_0_35842"/>
          <p:cNvSpPr txBox="1"/>
          <p:nvPr>
            <p:ph type="ctrTitle"/>
          </p:nvPr>
        </p:nvSpPr>
        <p:spPr>
          <a:xfrm>
            <a:off x="724603" y="1663050"/>
            <a:ext cx="3181800" cy="577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sz="800"/>
            </a:lvl2pPr>
            <a:lvl3pPr lvl="2" rtl="0" algn="ctr">
              <a:lnSpc>
                <a:spcPct val="100000"/>
              </a:lnSpc>
              <a:spcBef>
                <a:spcPts val="0"/>
              </a:spcBef>
              <a:spcAft>
                <a:spcPts val="0"/>
              </a:spcAft>
              <a:buSzPts val="800"/>
              <a:buNone/>
              <a:defRPr sz="800"/>
            </a:lvl3pPr>
            <a:lvl4pPr lvl="3" rtl="0" algn="ctr">
              <a:lnSpc>
                <a:spcPct val="100000"/>
              </a:lnSpc>
              <a:spcBef>
                <a:spcPts val="0"/>
              </a:spcBef>
              <a:spcAft>
                <a:spcPts val="0"/>
              </a:spcAft>
              <a:buSzPts val="800"/>
              <a:buNone/>
              <a:defRPr sz="800"/>
            </a:lvl4pPr>
            <a:lvl5pPr lvl="4" rtl="0" algn="ctr">
              <a:lnSpc>
                <a:spcPct val="100000"/>
              </a:lnSpc>
              <a:spcBef>
                <a:spcPts val="0"/>
              </a:spcBef>
              <a:spcAft>
                <a:spcPts val="0"/>
              </a:spcAft>
              <a:buSzPts val="800"/>
              <a:buNone/>
              <a:defRPr sz="800"/>
            </a:lvl5pPr>
            <a:lvl6pPr lvl="5" rtl="0" algn="ctr">
              <a:lnSpc>
                <a:spcPct val="100000"/>
              </a:lnSpc>
              <a:spcBef>
                <a:spcPts val="0"/>
              </a:spcBef>
              <a:spcAft>
                <a:spcPts val="0"/>
              </a:spcAft>
              <a:buSzPts val="800"/>
              <a:buNone/>
              <a:defRPr sz="800"/>
            </a:lvl6pPr>
            <a:lvl7pPr lvl="6" rtl="0" algn="ctr">
              <a:lnSpc>
                <a:spcPct val="100000"/>
              </a:lnSpc>
              <a:spcBef>
                <a:spcPts val="0"/>
              </a:spcBef>
              <a:spcAft>
                <a:spcPts val="0"/>
              </a:spcAft>
              <a:buSzPts val="800"/>
              <a:buNone/>
              <a:defRPr sz="800"/>
            </a:lvl7pPr>
            <a:lvl8pPr lvl="7" rtl="0" algn="ctr">
              <a:lnSpc>
                <a:spcPct val="100000"/>
              </a:lnSpc>
              <a:spcBef>
                <a:spcPts val="0"/>
              </a:spcBef>
              <a:spcAft>
                <a:spcPts val="0"/>
              </a:spcAft>
              <a:buSzPts val="800"/>
              <a:buNone/>
              <a:defRPr sz="800"/>
            </a:lvl8pPr>
            <a:lvl9pPr lvl="8" rtl="0" algn="ctr">
              <a:lnSpc>
                <a:spcPct val="100000"/>
              </a:lnSpc>
              <a:spcBef>
                <a:spcPts val="0"/>
              </a:spcBef>
              <a:spcAft>
                <a:spcPts val="0"/>
              </a:spcAft>
              <a:buSzPts val="800"/>
              <a:buNone/>
              <a:defRPr sz="800"/>
            </a:lvl9pPr>
          </a:lstStyle>
          <a:p/>
        </p:txBody>
      </p:sp>
      <p:sp>
        <p:nvSpPr>
          <p:cNvPr id="2183" name="Google Shape;2183;gee08cbcac6_0_35842"/>
          <p:cNvSpPr/>
          <p:nvPr/>
        </p:nvSpPr>
        <p:spPr>
          <a:xfrm flipH="1" rot="-4340781">
            <a:off x="3484" y="-5268915"/>
            <a:ext cx="4623974" cy="7256760"/>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_1">
    <p:spTree>
      <p:nvGrpSpPr>
        <p:cNvPr id="2184" name="Shape 2184"/>
        <p:cNvGrpSpPr/>
        <p:nvPr/>
      </p:nvGrpSpPr>
      <p:grpSpPr>
        <a:xfrm>
          <a:off x="0" y="0"/>
          <a:ext cx="0" cy="0"/>
          <a:chOff x="0" y="0"/>
          <a:chExt cx="0" cy="0"/>
        </a:xfrm>
      </p:grpSpPr>
      <p:pic>
        <p:nvPicPr>
          <p:cNvPr id="2185" name="Google Shape;2185;gee08cbcac6_0_35886"/>
          <p:cNvPicPr preferRelativeResize="0"/>
          <p:nvPr/>
        </p:nvPicPr>
        <p:blipFill rotWithShape="1">
          <a:blip r:embed="rId2">
            <a:alphaModFix amt="76000"/>
          </a:blip>
          <a:srcRect b="0" l="0" r="0" t="0"/>
          <a:stretch/>
        </p:blipFill>
        <p:spPr>
          <a:xfrm rot="2453973">
            <a:off x="1248590" y="2532214"/>
            <a:ext cx="4232749" cy="1576273"/>
          </a:xfrm>
          <a:prstGeom prst="rect">
            <a:avLst/>
          </a:prstGeom>
          <a:noFill/>
          <a:ln>
            <a:noFill/>
          </a:ln>
        </p:spPr>
      </p:pic>
      <p:pic>
        <p:nvPicPr>
          <p:cNvPr id="2186" name="Google Shape;2186;gee08cbcac6_0_35886"/>
          <p:cNvPicPr preferRelativeResize="0"/>
          <p:nvPr/>
        </p:nvPicPr>
        <p:blipFill rotWithShape="1">
          <a:blip r:embed="rId2">
            <a:alphaModFix amt="76000"/>
          </a:blip>
          <a:srcRect b="0" l="0" r="0" t="0"/>
          <a:stretch/>
        </p:blipFill>
        <p:spPr>
          <a:xfrm rot="2453973">
            <a:off x="-1738310" y="4081814"/>
            <a:ext cx="4232749" cy="1576273"/>
          </a:xfrm>
          <a:prstGeom prst="rect">
            <a:avLst/>
          </a:prstGeom>
          <a:noFill/>
          <a:ln>
            <a:noFill/>
          </a:ln>
        </p:spPr>
      </p:pic>
      <p:pic>
        <p:nvPicPr>
          <p:cNvPr id="2187" name="Google Shape;2187;gee08cbcac6_0_35886"/>
          <p:cNvPicPr preferRelativeResize="0"/>
          <p:nvPr/>
        </p:nvPicPr>
        <p:blipFill rotWithShape="1">
          <a:blip r:embed="rId3">
            <a:alphaModFix amt="76000"/>
          </a:blip>
          <a:srcRect b="0" l="0" r="0" t="0"/>
          <a:stretch/>
        </p:blipFill>
        <p:spPr>
          <a:xfrm rot="2453973">
            <a:off x="6716115" y="-248136"/>
            <a:ext cx="4232749" cy="1576273"/>
          </a:xfrm>
          <a:prstGeom prst="rect">
            <a:avLst/>
          </a:prstGeom>
          <a:noFill/>
          <a:ln>
            <a:noFill/>
          </a:ln>
        </p:spPr>
      </p:pic>
      <p:pic>
        <p:nvPicPr>
          <p:cNvPr id="2188" name="Google Shape;2188;gee08cbcac6_0_35886"/>
          <p:cNvPicPr preferRelativeResize="0"/>
          <p:nvPr/>
        </p:nvPicPr>
        <p:blipFill rotWithShape="1">
          <a:blip r:embed="rId4">
            <a:alphaModFix amt="47000"/>
          </a:blip>
          <a:srcRect b="0" l="0" r="0" t="0"/>
          <a:stretch/>
        </p:blipFill>
        <p:spPr>
          <a:xfrm rot="10800000">
            <a:off x="1630990" y="143886"/>
            <a:ext cx="5882024" cy="4855728"/>
          </a:xfrm>
          <a:prstGeom prst="rect">
            <a:avLst/>
          </a:prstGeom>
          <a:noFill/>
          <a:ln>
            <a:noFill/>
          </a:ln>
        </p:spPr>
      </p:pic>
      <p:grpSp>
        <p:nvGrpSpPr>
          <p:cNvPr id="2189" name="Google Shape;2189;gee08cbcac6_0_35886"/>
          <p:cNvGrpSpPr/>
          <p:nvPr/>
        </p:nvGrpSpPr>
        <p:grpSpPr>
          <a:xfrm rot="-2700000">
            <a:off x="167960" y="3080966"/>
            <a:ext cx="1344349" cy="2469681"/>
            <a:chOff x="272875" y="1419395"/>
            <a:chExt cx="255950" cy="563168"/>
          </a:xfrm>
        </p:grpSpPr>
        <p:sp>
          <p:nvSpPr>
            <p:cNvPr id="2190" name="Google Shape;2190;gee08cbcac6_0_3588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gee08cbcac6_0_3588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gee08cbcac6_0_3588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gee08cbcac6_0_3588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gee08cbcac6_0_3588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gee08cbcac6_0_3588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gee08cbcac6_0_3588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7" name="Google Shape;2197;gee08cbcac6_0_3588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gee08cbcac6_0_3588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9" name="Google Shape;2199;gee08cbcac6_0_3588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gee08cbcac6_0_3588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gee08cbcac6_0_3588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2" name="Google Shape;2202;gee08cbcac6_0_3588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gee08cbcac6_0_3588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gee08cbcac6_0_3588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gee08cbcac6_0_3588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gee08cbcac6_0_3588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gee08cbcac6_0_3588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gee08cbcac6_0_3588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gee08cbcac6_0_3588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0" name="Google Shape;2210;gee08cbcac6_0_3588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gee08cbcac6_0_3588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gee08cbcac6_0_3588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gee08cbcac6_0_3588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gee08cbcac6_0_3588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gee08cbcac6_0_3588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gee08cbcac6_0_3588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gee08cbcac6_0_3588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gee08cbcac6_0_3588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gee08cbcac6_0_3588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gee08cbcac6_0_3588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gee08cbcac6_0_3588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gee08cbcac6_0_3588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gee08cbcac6_0_3588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gee08cbcac6_0_3588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25" name="Google Shape;2225;gee08cbcac6_0_35886"/>
          <p:cNvGrpSpPr/>
          <p:nvPr/>
        </p:nvGrpSpPr>
        <p:grpSpPr>
          <a:xfrm rot="-2700000">
            <a:off x="8026514" y="-183340"/>
            <a:ext cx="1344349" cy="1995328"/>
            <a:chOff x="272875" y="1527563"/>
            <a:chExt cx="255950" cy="455000"/>
          </a:xfrm>
        </p:grpSpPr>
        <p:sp>
          <p:nvSpPr>
            <p:cNvPr id="2226" name="Google Shape;2226;gee08cbcac6_0_3588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gee08cbcac6_0_3588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gee08cbcac6_0_3588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gee08cbcac6_0_3588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gee08cbcac6_0_3588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gee08cbcac6_0_3588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gee08cbcac6_0_3588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gee08cbcac6_0_3588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gee08cbcac6_0_3588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5" name="Google Shape;2235;gee08cbcac6_0_3588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gee08cbcac6_0_3588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gee08cbcac6_0_3588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gee08cbcac6_0_3588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gee08cbcac6_0_3588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gee08cbcac6_0_3588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1" name="Google Shape;2241;gee08cbcac6_0_3588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2" name="Google Shape;2242;gee08cbcac6_0_3588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3" name="Google Shape;2243;gee08cbcac6_0_3588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4" name="Google Shape;2244;gee08cbcac6_0_3588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gee08cbcac6_0_3588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6" name="Google Shape;2246;gee08cbcac6_0_3588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7" name="Google Shape;2247;gee08cbcac6_0_3588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8" name="Google Shape;2248;gee08cbcac6_0_3588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gee08cbcac6_0_3588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gee08cbcac6_0_3588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gee08cbcac6_0_3588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gee08cbcac6_0_3588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gee08cbcac6_0_3588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gee08cbcac6_0_3588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gee08cbcac6_0_3588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gee08cbcac6_0_3588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gee08cbcac6_0_3588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gee08cbcac6_0_3588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gee08cbcac6_0_3588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gee08cbcac6_0_3588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61" name="Google Shape;2261;gee08cbcac6_0_35886"/>
          <p:cNvSpPr txBox="1"/>
          <p:nvPr>
            <p:ph type="ctrTitle"/>
          </p:nvPr>
        </p:nvSpPr>
        <p:spPr>
          <a:xfrm>
            <a:off x="720000" y="540000"/>
            <a:ext cx="7704000" cy="1350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5200"/>
              <a:buNone/>
              <a:defRPr sz="60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262" name="Google Shape;2262;gee08cbcac6_0_35886"/>
          <p:cNvSpPr txBox="1"/>
          <p:nvPr>
            <p:ph idx="1" type="subTitle"/>
          </p:nvPr>
        </p:nvSpPr>
        <p:spPr>
          <a:xfrm>
            <a:off x="720000" y="2603948"/>
            <a:ext cx="7704000" cy="966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263" name="Google Shape;2263;gee08cbcac6_0_35886"/>
          <p:cNvSpPr txBox="1"/>
          <p:nvPr/>
        </p:nvSpPr>
        <p:spPr>
          <a:xfrm>
            <a:off x="2646000" y="3628979"/>
            <a:ext cx="3852000" cy="67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chemeClr val="dk2"/>
                </a:solidFill>
                <a:latin typeface="Open Sans SemiBold"/>
                <a:ea typeface="Open Sans SemiBold"/>
                <a:cs typeface="Open Sans SemiBold"/>
                <a:sym typeface="Open Sans SemiBold"/>
              </a:rPr>
              <a:t>CREDITS: This presentation template was created</a:t>
            </a:r>
            <a:r>
              <a:rPr b="1" i="0" lang="nl-NL" sz="1200" u="none" cap="none" strike="noStrike">
                <a:solidFill>
                  <a:schemeClr val="dk2"/>
                </a:solidFill>
                <a:latin typeface="Open Sans"/>
                <a:ea typeface="Open Sans"/>
                <a:cs typeface="Open Sans"/>
                <a:sym typeface="Open Sans"/>
              </a:rPr>
              <a:t> </a:t>
            </a:r>
            <a:r>
              <a:rPr b="1" i="0" lang="nl-NL" sz="1200" u="none" cap="none" strike="noStrike">
                <a:solidFill>
                  <a:schemeClr val="dk2"/>
                </a:solidFill>
                <a:uFill>
                  <a:noFill/>
                </a:uFill>
                <a:latin typeface="Open Sans"/>
                <a:ea typeface="Open Sans"/>
                <a:cs typeface="Open Sans"/>
                <a:sym typeface="Open Sans"/>
                <a:hlinkClick r:id="rId5">
                  <a:extLst>
                    <a:ext uri="{A12FA001-AC4F-418D-AE19-62706E023703}">
                      <ahyp:hlinkClr val="tx"/>
                    </a:ext>
                  </a:extLst>
                </a:hlinkClick>
              </a:rPr>
              <a:t>by Slidesgo,</a:t>
            </a:r>
            <a:r>
              <a:rPr b="1" i="0" lang="nl-NL" sz="1200" u="none" cap="none" strike="noStrike">
                <a:solidFill>
                  <a:schemeClr val="dk2"/>
                </a:solidFill>
                <a:latin typeface="Open Sans"/>
                <a:ea typeface="Open Sans"/>
                <a:cs typeface="Open Sans"/>
                <a:sym typeface="Open Sans"/>
              </a:rPr>
              <a:t> </a:t>
            </a:r>
            <a:r>
              <a:rPr b="0" i="0" lang="nl-NL" sz="1200" u="none" cap="none" strike="noStrike">
                <a:solidFill>
                  <a:schemeClr val="dk2"/>
                </a:solidFill>
                <a:latin typeface="Open Sans SemiBold"/>
                <a:ea typeface="Open Sans SemiBold"/>
                <a:cs typeface="Open Sans SemiBold"/>
                <a:sym typeface="Open Sans SemiBold"/>
              </a:rPr>
              <a:t>including icons</a:t>
            </a:r>
            <a:r>
              <a:rPr b="1" i="0" lang="nl-NL" sz="1200" u="none" cap="none" strike="noStrike">
                <a:solidFill>
                  <a:schemeClr val="dk2"/>
                </a:solidFill>
                <a:latin typeface="Open Sans"/>
                <a:ea typeface="Open Sans"/>
                <a:cs typeface="Open Sans"/>
                <a:sym typeface="Open Sans"/>
              </a:rPr>
              <a:t> </a:t>
            </a:r>
            <a:r>
              <a:rPr b="1" i="0" lang="nl-NL" sz="1200" u="none" cap="none" strike="noStrike">
                <a:solidFill>
                  <a:schemeClr val="dk2"/>
                </a:solidFill>
                <a:uFill>
                  <a:noFill/>
                </a:uFill>
                <a:latin typeface="Open Sans"/>
                <a:ea typeface="Open Sans"/>
                <a:cs typeface="Open Sans"/>
                <a:sym typeface="Open Sans"/>
                <a:hlinkClick r:id="rId6">
                  <a:extLst>
                    <a:ext uri="{A12FA001-AC4F-418D-AE19-62706E023703}">
                      <ahyp:hlinkClr val="tx"/>
                    </a:ext>
                  </a:extLst>
                </a:hlinkClick>
              </a:rPr>
              <a:t>by Flaticon,</a:t>
            </a:r>
            <a:r>
              <a:rPr b="1" i="0" lang="nl-NL" sz="1200" u="none" cap="none" strike="noStrike">
                <a:solidFill>
                  <a:schemeClr val="dk2"/>
                </a:solidFill>
                <a:latin typeface="Open Sans"/>
                <a:ea typeface="Open Sans"/>
                <a:cs typeface="Open Sans"/>
                <a:sym typeface="Open Sans"/>
              </a:rPr>
              <a:t> i</a:t>
            </a:r>
            <a:r>
              <a:rPr b="0" i="0" lang="nl-NL" sz="1200" u="none" cap="none" strike="noStrike">
                <a:solidFill>
                  <a:schemeClr val="dk2"/>
                </a:solidFill>
                <a:latin typeface="Open Sans SemiBold"/>
                <a:ea typeface="Open Sans SemiBold"/>
                <a:cs typeface="Open Sans SemiBold"/>
                <a:sym typeface="Open Sans SemiBold"/>
              </a:rPr>
              <a:t>nfographics &amp; images </a:t>
            </a:r>
            <a:r>
              <a:rPr b="1" i="0" lang="nl-NL" sz="1200" u="none" cap="none" strike="noStrike">
                <a:solidFill>
                  <a:schemeClr val="dk2"/>
                </a:solidFill>
                <a:uFill>
                  <a:noFill/>
                </a:uFill>
                <a:latin typeface="Open Sans"/>
                <a:ea typeface="Open Sans"/>
                <a:cs typeface="Open Sans"/>
                <a:sym typeface="Open Sans"/>
                <a:hlinkClick r:id="rId7">
                  <a:extLst>
                    <a:ext uri="{A12FA001-AC4F-418D-AE19-62706E023703}">
                      <ahyp:hlinkClr val="tx"/>
                    </a:ext>
                  </a:extLst>
                </a:hlinkClick>
              </a:rPr>
              <a:t>by Freepik</a:t>
            </a:r>
            <a:r>
              <a:rPr b="1" i="0" lang="nl-NL" sz="1200" u="none" cap="none" strike="noStrike">
                <a:solidFill>
                  <a:schemeClr val="dk2"/>
                </a:solidFill>
                <a:latin typeface="Open Sans"/>
                <a:ea typeface="Open Sans"/>
                <a:cs typeface="Open Sans"/>
                <a:sym typeface="Open Sans"/>
              </a:rPr>
              <a:t> </a:t>
            </a:r>
            <a:endParaRPr b="1" i="0" sz="1200" u="none" cap="none" strike="noStrike">
              <a:solidFill>
                <a:schemeClr val="dk2"/>
              </a:solidFill>
              <a:latin typeface="Open Sans"/>
              <a:ea typeface="Open Sans"/>
              <a:cs typeface="Open Sans"/>
              <a:sym typeface="Open Sans"/>
            </a:endParaRPr>
          </a:p>
        </p:txBody>
      </p:sp>
      <p:sp>
        <p:nvSpPr>
          <p:cNvPr id="2264" name="Google Shape;2264;gee08cbcac6_0_35886"/>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5">
    <p:spTree>
      <p:nvGrpSpPr>
        <p:cNvPr id="2265" name="Shape 2265"/>
        <p:cNvGrpSpPr/>
        <p:nvPr/>
      </p:nvGrpSpPr>
      <p:grpSpPr>
        <a:xfrm>
          <a:off x="0" y="0"/>
          <a:ext cx="0" cy="0"/>
          <a:chOff x="0" y="0"/>
          <a:chExt cx="0" cy="0"/>
        </a:xfrm>
      </p:grpSpPr>
      <p:pic>
        <p:nvPicPr>
          <p:cNvPr id="2266" name="Google Shape;2266;gee08cbcac6_0_35967"/>
          <p:cNvPicPr preferRelativeResize="0"/>
          <p:nvPr/>
        </p:nvPicPr>
        <p:blipFill rotWithShape="1">
          <a:blip r:embed="rId2">
            <a:alphaModFix amt="76000"/>
          </a:blip>
          <a:srcRect b="0" l="0" r="0" t="0"/>
          <a:stretch/>
        </p:blipFill>
        <p:spPr>
          <a:xfrm rot="2453973">
            <a:off x="1248590" y="2532214"/>
            <a:ext cx="4232749" cy="1576273"/>
          </a:xfrm>
          <a:prstGeom prst="rect">
            <a:avLst/>
          </a:prstGeom>
          <a:noFill/>
          <a:ln>
            <a:noFill/>
          </a:ln>
        </p:spPr>
      </p:pic>
      <p:pic>
        <p:nvPicPr>
          <p:cNvPr id="2267" name="Google Shape;2267;gee08cbcac6_0_35967"/>
          <p:cNvPicPr preferRelativeResize="0"/>
          <p:nvPr/>
        </p:nvPicPr>
        <p:blipFill rotWithShape="1">
          <a:blip r:embed="rId2">
            <a:alphaModFix amt="76000"/>
          </a:blip>
          <a:srcRect b="0" l="0" r="0" t="0"/>
          <a:stretch/>
        </p:blipFill>
        <p:spPr>
          <a:xfrm rot="2453973">
            <a:off x="-1738310" y="4081814"/>
            <a:ext cx="4232749" cy="1576273"/>
          </a:xfrm>
          <a:prstGeom prst="rect">
            <a:avLst/>
          </a:prstGeom>
          <a:noFill/>
          <a:ln>
            <a:noFill/>
          </a:ln>
        </p:spPr>
      </p:pic>
      <p:pic>
        <p:nvPicPr>
          <p:cNvPr id="2268" name="Google Shape;2268;gee08cbcac6_0_35967"/>
          <p:cNvPicPr preferRelativeResize="0"/>
          <p:nvPr/>
        </p:nvPicPr>
        <p:blipFill rotWithShape="1">
          <a:blip r:embed="rId3">
            <a:alphaModFix amt="76000"/>
          </a:blip>
          <a:srcRect b="0" l="0" r="0" t="0"/>
          <a:stretch/>
        </p:blipFill>
        <p:spPr>
          <a:xfrm rot="2453973">
            <a:off x="6716115" y="-248136"/>
            <a:ext cx="4232749" cy="1576273"/>
          </a:xfrm>
          <a:prstGeom prst="rect">
            <a:avLst/>
          </a:prstGeom>
          <a:noFill/>
          <a:ln>
            <a:noFill/>
          </a:ln>
        </p:spPr>
      </p:pic>
      <p:pic>
        <p:nvPicPr>
          <p:cNvPr id="2269" name="Google Shape;2269;gee08cbcac6_0_35967"/>
          <p:cNvPicPr preferRelativeResize="0"/>
          <p:nvPr/>
        </p:nvPicPr>
        <p:blipFill rotWithShape="1">
          <a:blip r:embed="rId4">
            <a:alphaModFix amt="47000"/>
          </a:blip>
          <a:srcRect b="0" l="0" r="0" t="0"/>
          <a:stretch/>
        </p:blipFill>
        <p:spPr>
          <a:xfrm rot="10800000">
            <a:off x="1630990" y="143886"/>
            <a:ext cx="5882024" cy="4855728"/>
          </a:xfrm>
          <a:prstGeom prst="rect">
            <a:avLst/>
          </a:prstGeom>
          <a:noFill/>
          <a:ln>
            <a:noFill/>
          </a:ln>
        </p:spPr>
      </p:pic>
      <p:grpSp>
        <p:nvGrpSpPr>
          <p:cNvPr id="2270" name="Google Shape;2270;gee08cbcac6_0_35967"/>
          <p:cNvGrpSpPr/>
          <p:nvPr/>
        </p:nvGrpSpPr>
        <p:grpSpPr>
          <a:xfrm rot="-2700000">
            <a:off x="167960" y="3080966"/>
            <a:ext cx="1344349" cy="2469681"/>
            <a:chOff x="272875" y="1419395"/>
            <a:chExt cx="255950" cy="563168"/>
          </a:xfrm>
        </p:grpSpPr>
        <p:sp>
          <p:nvSpPr>
            <p:cNvPr id="2271" name="Google Shape;2271;gee08cbcac6_0_3596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gee08cbcac6_0_3596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gee08cbcac6_0_3596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4" name="Google Shape;2274;gee08cbcac6_0_3596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gee08cbcac6_0_3596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gee08cbcac6_0_3596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gee08cbcac6_0_3596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gee08cbcac6_0_3596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gee08cbcac6_0_3596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gee08cbcac6_0_3596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gee08cbcac6_0_3596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gee08cbcac6_0_3596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gee08cbcac6_0_3596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gee08cbcac6_0_3596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gee08cbcac6_0_3596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gee08cbcac6_0_3596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7" name="Google Shape;2287;gee08cbcac6_0_35967"/>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8" name="Google Shape;2288;gee08cbcac6_0_35967"/>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9" name="Google Shape;2289;gee08cbcac6_0_3596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0" name="Google Shape;2290;gee08cbcac6_0_35967"/>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gee08cbcac6_0_3596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gee08cbcac6_0_3596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gee08cbcac6_0_3596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gee08cbcac6_0_3596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gee08cbcac6_0_3596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gee08cbcac6_0_3596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gee08cbcac6_0_3596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gee08cbcac6_0_3596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9" name="Google Shape;2299;gee08cbcac6_0_3596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0" name="Google Shape;2300;gee08cbcac6_0_35967"/>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gee08cbcac6_0_3596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2" name="Google Shape;2302;gee08cbcac6_0_3596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3" name="Google Shape;2303;gee08cbcac6_0_3596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4" name="Google Shape;2304;gee08cbcac6_0_35967"/>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5" name="Google Shape;2305;gee08cbcac6_0_35967"/>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06" name="Google Shape;2306;gee08cbcac6_0_35967"/>
          <p:cNvGrpSpPr/>
          <p:nvPr/>
        </p:nvGrpSpPr>
        <p:grpSpPr>
          <a:xfrm rot="-2700000">
            <a:off x="8026514" y="-183340"/>
            <a:ext cx="1344349" cy="1995328"/>
            <a:chOff x="272875" y="1527563"/>
            <a:chExt cx="255950" cy="455000"/>
          </a:xfrm>
        </p:grpSpPr>
        <p:sp>
          <p:nvSpPr>
            <p:cNvPr id="2307" name="Google Shape;2307;gee08cbcac6_0_3596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8" name="Google Shape;2308;gee08cbcac6_0_3596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gee08cbcac6_0_3596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gee08cbcac6_0_3596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1" name="Google Shape;2311;gee08cbcac6_0_3596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2" name="Google Shape;2312;gee08cbcac6_0_3596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3" name="Google Shape;2313;gee08cbcac6_0_3596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4" name="Google Shape;2314;gee08cbcac6_0_3596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5" name="Google Shape;2315;gee08cbcac6_0_3596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gee08cbcac6_0_3596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gee08cbcac6_0_3596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gee08cbcac6_0_3596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gee08cbcac6_0_3596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gee08cbcac6_0_3596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gee08cbcac6_0_3596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gee08cbcac6_0_3596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3" name="Google Shape;2323;gee08cbcac6_0_3596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4" name="Google Shape;2324;gee08cbcac6_0_3596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5" name="Google Shape;2325;gee08cbcac6_0_3596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6" name="Google Shape;2326;gee08cbcac6_0_3596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7" name="Google Shape;2327;gee08cbcac6_0_3596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8" name="Google Shape;2328;gee08cbcac6_0_3596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9" name="Google Shape;2329;gee08cbcac6_0_3596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0" name="Google Shape;2330;gee08cbcac6_0_3596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1" name="Google Shape;2331;gee08cbcac6_0_3596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2" name="Google Shape;2332;gee08cbcac6_0_3596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3" name="Google Shape;2333;gee08cbcac6_0_3596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4" name="Google Shape;2334;gee08cbcac6_0_3596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gee08cbcac6_0_3596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6" name="Google Shape;2336;gee08cbcac6_0_3596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7" name="Google Shape;2337;gee08cbcac6_0_3596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8" name="Google Shape;2338;gee08cbcac6_0_3596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9" name="Google Shape;2339;gee08cbcac6_0_3596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0" name="Google Shape;2340;gee08cbcac6_0_3596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1" name="Google Shape;2341;gee08cbcac6_0_3596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42" name="Google Shape;2342;gee08cbcac6_0_35967"/>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5_1">
    <p:spTree>
      <p:nvGrpSpPr>
        <p:cNvPr id="2343" name="Shape 2343"/>
        <p:cNvGrpSpPr/>
        <p:nvPr/>
      </p:nvGrpSpPr>
      <p:grpSpPr>
        <a:xfrm>
          <a:off x="0" y="0"/>
          <a:ext cx="0" cy="0"/>
          <a:chOff x="0" y="0"/>
          <a:chExt cx="0" cy="0"/>
        </a:xfrm>
      </p:grpSpPr>
      <p:pic>
        <p:nvPicPr>
          <p:cNvPr id="2344" name="Google Shape;2344;gee08cbcac6_0_36045"/>
          <p:cNvPicPr preferRelativeResize="0"/>
          <p:nvPr/>
        </p:nvPicPr>
        <p:blipFill rotWithShape="1">
          <a:blip r:embed="rId2">
            <a:alphaModFix amt="66000"/>
          </a:blip>
          <a:srcRect b="0" l="0" r="0" t="0"/>
          <a:stretch/>
        </p:blipFill>
        <p:spPr>
          <a:xfrm flipH="1" rot="5399992">
            <a:off x="7705517" y="-598319"/>
            <a:ext cx="3297388" cy="2276638"/>
          </a:xfrm>
          <a:prstGeom prst="rect">
            <a:avLst/>
          </a:prstGeom>
          <a:noFill/>
          <a:ln>
            <a:noFill/>
          </a:ln>
        </p:spPr>
      </p:pic>
      <p:grpSp>
        <p:nvGrpSpPr>
          <p:cNvPr id="2345" name="Google Shape;2345;gee08cbcac6_0_36045"/>
          <p:cNvGrpSpPr/>
          <p:nvPr/>
        </p:nvGrpSpPr>
        <p:grpSpPr>
          <a:xfrm rot="-987768">
            <a:off x="7751887" y="-266300"/>
            <a:ext cx="1344359" cy="1995308"/>
            <a:chOff x="272875" y="1527563"/>
            <a:chExt cx="255950" cy="455000"/>
          </a:xfrm>
        </p:grpSpPr>
        <p:sp>
          <p:nvSpPr>
            <p:cNvPr id="2346" name="Google Shape;2346;gee08cbcac6_0_3604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7" name="Google Shape;2347;gee08cbcac6_0_3604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8" name="Google Shape;2348;gee08cbcac6_0_3604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gee08cbcac6_0_3604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gee08cbcac6_0_3604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gee08cbcac6_0_3604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2" name="Google Shape;2352;gee08cbcac6_0_3604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gee08cbcac6_0_3604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4" name="Google Shape;2354;gee08cbcac6_0_3604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5" name="Google Shape;2355;gee08cbcac6_0_3604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6" name="Google Shape;2356;gee08cbcac6_0_3604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7" name="Google Shape;2357;gee08cbcac6_0_3604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gee08cbcac6_0_3604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9" name="Google Shape;2359;gee08cbcac6_0_3604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0" name="Google Shape;2360;gee08cbcac6_0_3604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1" name="Google Shape;2361;gee08cbcac6_0_3604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2" name="Google Shape;2362;gee08cbcac6_0_3604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3" name="Google Shape;2363;gee08cbcac6_0_3604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4" name="Google Shape;2364;gee08cbcac6_0_3604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5" name="Google Shape;2365;gee08cbcac6_0_3604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6" name="Google Shape;2366;gee08cbcac6_0_3604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7" name="Google Shape;2367;gee08cbcac6_0_3604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8" name="Google Shape;2368;gee08cbcac6_0_3604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gee08cbcac6_0_3604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0" name="Google Shape;2370;gee08cbcac6_0_3604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1" name="Google Shape;2371;gee08cbcac6_0_3604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gee08cbcac6_0_3604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3" name="Google Shape;2373;gee08cbcac6_0_3604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4" name="Google Shape;2374;gee08cbcac6_0_3604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5" name="Google Shape;2375;gee08cbcac6_0_3604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6" name="Google Shape;2376;gee08cbcac6_0_3604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gee08cbcac6_0_3604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8" name="Google Shape;2378;gee08cbcac6_0_3604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9" name="Google Shape;2379;gee08cbcac6_0_3604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0" name="Google Shape;2380;gee08cbcac6_0_3604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81" name="Google Shape;2381;gee08cbcac6_0_36045"/>
          <p:cNvPicPr preferRelativeResize="0"/>
          <p:nvPr/>
        </p:nvPicPr>
        <p:blipFill rotWithShape="1">
          <a:blip r:embed="rId3">
            <a:alphaModFix amt="74000"/>
          </a:blip>
          <a:srcRect b="0" l="0" r="0" t="0"/>
          <a:stretch/>
        </p:blipFill>
        <p:spPr>
          <a:xfrm flipH="1" rot="-10162003">
            <a:off x="-1091107" y="-1133760"/>
            <a:ext cx="2894870" cy="2593323"/>
          </a:xfrm>
          <a:prstGeom prst="rect">
            <a:avLst/>
          </a:prstGeom>
          <a:noFill/>
          <a:ln>
            <a:noFill/>
          </a:ln>
        </p:spPr>
      </p:pic>
      <p:pic>
        <p:nvPicPr>
          <p:cNvPr id="2382" name="Google Shape;2382;gee08cbcac6_0_36045"/>
          <p:cNvPicPr preferRelativeResize="0"/>
          <p:nvPr/>
        </p:nvPicPr>
        <p:blipFill rotWithShape="1">
          <a:blip r:embed="rId4">
            <a:alphaModFix amt="76000"/>
          </a:blip>
          <a:srcRect b="0" l="0" r="0" t="0"/>
          <a:stretch/>
        </p:blipFill>
        <p:spPr>
          <a:xfrm rot="363351">
            <a:off x="802621" y="4291783"/>
            <a:ext cx="7605804" cy="2832383"/>
          </a:xfrm>
          <a:prstGeom prst="rect">
            <a:avLst/>
          </a:prstGeom>
          <a:noFill/>
          <a:ln>
            <a:noFill/>
          </a:ln>
        </p:spPr>
      </p:pic>
      <p:sp>
        <p:nvSpPr>
          <p:cNvPr id="2383" name="Google Shape;2383;gee08cbcac6_0_36045"/>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5_1_1">
    <p:spTree>
      <p:nvGrpSpPr>
        <p:cNvPr id="2384" name="Shape 2384"/>
        <p:cNvGrpSpPr/>
        <p:nvPr/>
      </p:nvGrpSpPr>
      <p:grpSpPr>
        <a:xfrm>
          <a:off x="0" y="0"/>
          <a:ext cx="0" cy="0"/>
          <a:chOff x="0" y="0"/>
          <a:chExt cx="0" cy="0"/>
        </a:xfrm>
      </p:grpSpPr>
      <p:pic>
        <p:nvPicPr>
          <p:cNvPr id="2385" name="Google Shape;2385;gee08cbcac6_0_36086"/>
          <p:cNvPicPr preferRelativeResize="0"/>
          <p:nvPr/>
        </p:nvPicPr>
        <p:blipFill rotWithShape="1">
          <a:blip r:embed="rId2">
            <a:alphaModFix amt="66000"/>
          </a:blip>
          <a:srcRect b="0" l="0" r="0" t="0"/>
          <a:stretch/>
        </p:blipFill>
        <p:spPr>
          <a:xfrm flipH="1" rot="-2343515">
            <a:off x="-1166543" y="-1270720"/>
            <a:ext cx="3297387" cy="2276640"/>
          </a:xfrm>
          <a:prstGeom prst="rect">
            <a:avLst/>
          </a:prstGeom>
          <a:noFill/>
          <a:ln>
            <a:noFill/>
          </a:ln>
        </p:spPr>
      </p:pic>
      <p:grpSp>
        <p:nvGrpSpPr>
          <p:cNvPr id="2386" name="Google Shape;2386;gee08cbcac6_0_36086"/>
          <p:cNvGrpSpPr/>
          <p:nvPr/>
        </p:nvGrpSpPr>
        <p:grpSpPr>
          <a:xfrm rot="-8099954">
            <a:off x="15359" y="-572509"/>
            <a:ext cx="1344367" cy="1995328"/>
            <a:chOff x="272875" y="1527563"/>
            <a:chExt cx="255950" cy="455000"/>
          </a:xfrm>
        </p:grpSpPr>
        <p:sp>
          <p:nvSpPr>
            <p:cNvPr id="2387" name="Google Shape;2387;gee08cbcac6_0_3608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8" name="Google Shape;2388;gee08cbcac6_0_3608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9" name="Google Shape;2389;gee08cbcac6_0_3608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0" name="Google Shape;2390;gee08cbcac6_0_3608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1" name="Google Shape;2391;gee08cbcac6_0_3608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2" name="Google Shape;2392;gee08cbcac6_0_3608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3" name="Google Shape;2393;gee08cbcac6_0_3608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4" name="Google Shape;2394;gee08cbcac6_0_3608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5" name="Google Shape;2395;gee08cbcac6_0_3608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6" name="Google Shape;2396;gee08cbcac6_0_3608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7" name="Google Shape;2397;gee08cbcac6_0_3608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8" name="Google Shape;2398;gee08cbcac6_0_3608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9" name="Google Shape;2399;gee08cbcac6_0_3608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0" name="Google Shape;2400;gee08cbcac6_0_3608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1" name="Google Shape;2401;gee08cbcac6_0_3608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2" name="Google Shape;2402;gee08cbcac6_0_3608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3" name="Google Shape;2403;gee08cbcac6_0_3608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4" name="Google Shape;2404;gee08cbcac6_0_3608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5" name="Google Shape;2405;gee08cbcac6_0_3608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6" name="Google Shape;2406;gee08cbcac6_0_3608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7" name="Google Shape;2407;gee08cbcac6_0_3608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8" name="Google Shape;2408;gee08cbcac6_0_3608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9" name="Google Shape;2409;gee08cbcac6_0_3608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0" name="Google Shape;2410;gee08cbcac6_0_3608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1" name="Google Shape;2411;gee08cbcac6_0_3608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2" name="Google Shape;2412;gee08cbcac6_0_3608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3" name="Google Shape;2413;gee08cbcac6_0_3608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4" name="Google Shape;2414;gee08cbcac6_0_3608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gee08cbcac6_0_3608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6" name="Google Shape;2416;gee08cbcac6_0_3608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7" name="Google Shape;2417;gee08cbcac6_0_3608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8" name="Google Shape;2418;gee08cbcac6_0_3608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9" name="Google Shape;2419;gee08cbcac6_0_3608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0" name="Google Shape;2420;gee08cbcac6_0_3608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1" name="Google Shape;2421;gee08cbcac6_0_3608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22" name="Google Shape;2422;gee08cbcac6_0_36086"/>
          <p:cNvPicPr preferRelativeResize="0"/>
          <p:nvPr/>
        </p:nvPicPr>
        <p:blipFill rotWithShape="1">
          <a:blip r:embed="rId3">
            <a:alphaModFix amt="74000"/>
          </a:blip>
          <a:srcRect b="0" l="0" r="0" t="0"/>
          <a:stretch/>
        </p:blipFill>
        <p:spPr>
          <a:xfrm flipH="1" rot="-5809798">
            <a:off x="7609917" y="-1097659"/>
            <a:ext cx="2894872" cy="2593322"/>
          </a:xfrm>
          <a:prstGeom prst="rect">
            <a:avLst/>
          </a:prstGeom>
          <a:noFill/>
          <a:ln>
            <a:noFill/>
          </a:ln>
        </p:spPr>
      </p:pic>
      <p:pic>
        <p:nvPicPr>
          <p:cNvPr id="2423" name="Google Shape;2423;gee08cbcac6_0_36086"/>
          <p:cNvPicPr preferRelativeResize="0"/>
          <p:nvPr/>
        </p:nvPicPr>
        <p:blipFill rotWithShape="1">
          <a:blip r:embed="rId4">
            <a:alphaModFix amt="76000"/>
          </a:blip>
          <a:srcRect b="0" l="0" r="0" t="0"/>
          <a:stretch/>
        </p:blipFill>
        <p:spPr>
          <a:xfrm rot="10754695">
            <a:off x="2497948" y="4487274"/>
            <a:ext cx="7605808" cy="2832381"/>
          </a:xfrm>
          <a:prstGeom prst="rect">
            <a:avLst/>
          </a:prstGeom>
          <a:noFill/>
          <a:ln>
            <a:noFill/>
          </a:ln>
        </p:spPr>
      </p:pic>
      <p:grpSp>
        <p:nvGrpSpPr>
          <p:cNvPr id="2424" name="Google Shape;2424;gee08cbcac6_0_36086"/>
          <p:cNvGrpSpPr/>
          <p:nvPr/>
        </p:nvGrpSpPr>
        <p:grpSpPr>
          <a:xfrm flipH="1">
            <a:off x="-624376" y="3487618"/>
            <a:ext cx="1344377" cy="2469661"/>
            <a:chOff x="272875" y="1419395"/>
            <a:chExt cx="255950" cy="563168"/>
          </a:xfrm>
        </p:grpSpPr>
        <p:sp>
          <p:nvSpPr>
            <p:cNvPr id="2425" name="Google Shape;2425;gee08cbcac6_0_3608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6" name="Google Shape;2426;gee08cbcac6_0_3608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7" name="Google Shape;2427;gee08cbcac6_0_3608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8" name="Google Shape;2428;gee08cbcac6_0_3608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9" name="Google Shape;2429;gee08cbcac6_0_3608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0" name="Google Shape;2430;gee08cbcac6_0_3608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1" name="Google Shape;2431;gee08cbcac6_0_3608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2" name="Google Shape;2432;gee08cbcac6_0_3608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3" name="Google Shape;2433;gee08cbcac6_0_3608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4" name="Google Shape;2434;gee08cbcac6_0_3608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5" name="Google Shape;2435;gee08cbcac6_0_3608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6" name="Google Shape;2436;gee08cbcac6_0_3608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gee08cbcac6_0_3608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8" name="Google Shape;2438;gee08cbcac6_0_3608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9" name="Google Shape;2439;gee08cbcac6_0_3608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0" name="Google Shape;2440;gee08cbcac6_0_3608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1" name="Google Shape;2441;gee08cbcac6_0_3608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2" name="Google Shape;2442;gee08cbcac6_0_3608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3" name="Google Shape;2443;gee08cbcac6_0_3608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4" name="Google Shape;2444;gee08cbcac6_0_3608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5" name="Google Shape;2445;gee08cbcac6_0_3608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6" name="Google Shape;2446;gee08cbcac6_0_3608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gee08cbcac6_0_3608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8" name="Google Shape;2448;gee08cbcac6_0_3608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9" name="Google Shape;2449;gee08cbcac6_0_3608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gee08cbcac6_0_3608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gee08cbcac6_0_3608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2" name="Google Shape;2452;gee08cbcac6_0_3608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3" name="Google Shape;2453;gee08cbcac6_0_3608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gee08cbcac6_0_3608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5" name="Google Shape;2455;gee08cbcac6_0_3608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6" name="Google Shape;2456;gee08cbcac6_0_3608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7" name="Google Shape;2457;gee08cbcac6_0_3608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8" name="Google Shape;2458;gee08cbcac6_0_3608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9" name="Google Shape;2459;gee08cbcac6_0_3608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01" name="Shape 101"/>
        <p:cNvGrpSpPr/>
        <p:nvPr/>
      </p:nvGrpSpPr>
      <p:grpSpPr>
        <a:xfrm>
          <a:off x="0" y="0"/>
          <a:ext cx="0" cy="0"/>
          <a:chOff x="0" y="0"/>
          <a:chExt cx="0" cy="0"/>
        </a:xfrm>
      </p:grpSpPr>
      <p:sp>
        <p:nvSpPr>
          <p:cNvPr id="102" name="Google Shape;102;p37"/>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7"/>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4" name="Google Shape;104;p37"/>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5" name="Google Shape;105;p37"/>
          <p:cNvSpPr txBox="1"/>
          <p:nvPr>
            <p:ph idx="3" type="body"/>
          </p:nvPr>
        </p:nvSpPr>
        <p:spPr>
          <a:xfrm>
            <a:off x="45720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5_1_1_1">
    <p:spTree>
      <p:nvGrpSpPr>
        <p:cNvPr id="2460" name="Shape 2460"/>
        <p:cNvGrpSpPr/>
        <p:nvPr/>
      </p:nvGrpSpPr>
      <p:grpSpPr>
        <a:xfrm>
          <a:off x="0" y="0"/>
          <a:ext cx="0" cy="0"/>
          <a:chOff x="0" y="0"/>
          <a:chExt cx="0" cy="0"/>
        </a:xfrm>
      </p:grpSpPr>
      <p:pic>
        <p:nvPicPr>
          <p:cNvPr id="2461" name="Google Shape;2461;gee08cbcac6_0_36162"/>
          <p:cNvPicPr preferRelativeResize="0"/>
          <p:nvPr/>
        </p:nvPicPr>
        <p:blipFill rotWithShape="1">
          <a:blip r:embed="rId2">
            <a:alphaModFix amt="64000"/>
          </a:blip>
          <a:srcRect b="0" l="0" r="0" t="0"/>
          <a:stretch/>
        </p:blipFill>
        <p:spPr>
          <a:xfrm rot="5400000">
            <a:off x="6963312" y="-630812"/>
            <a:ext cx="3592176" cy="3021598"/>
          </a:xfrm>
          <a:prstGeom prst="rect">
            <a:avLst/>
          </a:prstGeom>
          <a:noFill/>
          <a:ln>
            <a:noFill/>
          </a:ln>
        </p:spPr>
      </p:pic>
      <p:pic>
        <p:nvPicPr>
          <p:cNvPr id="2462" name="Google Shape;2462;gee08cbcac6_0_36162"/>
          <p:cNvPicPr preferRelativeResize="0"/>
          <p:nvPr/>
        </p:nvPicPr>
        <p:blipFill rotWithShape="1">
          <a:blip r:embed="rId3">
            <a:alphaModFix amt="66000"/>
          </a:blip>
          <a:srcRect b="0" l="0" r="0" t="0"/>
          <a:stretch/>
        </p:blipFill>
        <p:spPr>
          <a:xfrm flipH="1" rot="1326165">
            <a:off x="-191443" y="4128884"/>
            <a:ext cx="3297387" cy="2276635"/>
          </a:xfrm>
          <a:prstGeom prst="rect">
            <a:avLst/>
          </a:prstGeom>
          <a:noFill/>
          <a:ln>
            <a:noFill/>
          </a:ln>
        </p:spPr>
      </p:pic>
      <p:grpSp>
        <p:nvGrpSpPr>
          <p:cNvPr id="2463" name="Google Shape;2463;gee08cbcac6_0_36162"/>
          <p:cNvGrpSpPr/>
          <p:nvPr/>
        </p:nvGrpSpPr>
        <p:grpSpPr>
          <a:xfrm rot="-2700000">
            <a:off x="8026514" y="-183340"/>
            <a:ext cx="1344349" cy="1995328"/>
            <a:chOff x="272875" y="1527563"/>
            <a:chExt cx="255950" cy="455000"/>
          </a:xfrm>
        </p:grpSpPr>
        <p:sp>
          <p:nvSpPr>
            <p:cNvPr id="2464" name="Google Shape;2464;gee08cbcac6_0_3616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5" name="Google Shape;2465;gee08cbcac6_0_3616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6" name="Google Shape;2466;gee08cbcac6_0_3616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7" name="Google Shape;2467;gee08cbcac6_0_3616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8" name="Google Shape;2468;gee08cbcac6_0_3616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9" name="Google Shape;2469;gee08cbcac6_0_3616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0" name="Google Shape;2470;gee08cbcac6_0_3616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1" name="Google Shape;2471;gee08cbcac6_0_3616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2" name="Google Shape;2472;gee08cbcac6_0_3616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3" name="Google Shape;2473;gee08cbcac6_0_3616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4" name="Google Shape;2474;gee08cbcac6_0_3616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gee08cbcac6_0_3616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gee08cbcac6_0_3616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7" name="Google Shape;2477;gee08cbcac6_0_3616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8" name="Google Shape;2478;gee08cbcac6_0_3616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9" name="Google Shape;2479;gee08cbcac6_0_3616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0" name="Google Shape;2480;gee08cbcac6_0_3616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gee08cbcac6_0_3616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2" name="Google Shape;2482;gee08cbcac6_0_3616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3" name="Google Shape;2483;gee08cbcac6_0_3616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4" name="Google Shape;2484;gee08cbcac6_0_3616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gee08cbcac6_0_3616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6" name="Google Shape;2486;gee08cbcac6_0_3616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7" name="Google Shape;2487;gee08cbcac6_0_3616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8" name="Google Shape;2488;gee08cbcac6_0_3616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9" name="Google Shape;2489;gee08cbcac6_0_3616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0" name="Google Shape;2490;gee08cbcac6_0_3616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gee08cbcac6_0_3616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2" name="Google Shape;2492;gee08cbcac6_0_3616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gee08cbcac6_0_3616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gee08cbcac6_0_3616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5" name="Google Shape;2495;gee08cbcac6_0_3616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6" name="Google Shape;2496;gee08cbcac6_0_3616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7" name="Google Shape;2497;gee08cbcac6_0_3616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8" name="Google Shape;2498;gee08cbcac6_0_3616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99" name="Google Shape;2499;gee08cbcac6_0_36162"/>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00" name="Google Shape;2500;gee08cbcac6_0_36162"/>
          <p:cNvPicPr preferRelativeResize="0"/>
          <p:nvPr/>
        </p:nvPicPr>
        <p:blipFill rotWithShape="1">
          <a:blip r:embed="rId4">
            <a:alphaModFix amt="74000"/>
          </a:blip>
          <a:srcRect b="0" l="0" r="0" t="0"/>
          <a:stretch/>
        </p:blipFill>
        <p:spPr>
          <a:xfrm rot="7675040">
            <a:off x="2669914" y="-1516164"/>
            <a:ext cx="2894878" cy="2593328"/>
          </a:xfrm>
          <a:prstGeom prst="rect">
            <a:avLst/>
          </a:prstGeom>
          <a:noFill/>
          <a:ln>
            <a:noFill/>
          </a:ln>
        </p:spPr>
      </p:pic>
      <p:pic>
        <p:nvPicPr>
          <p:cNvPr id="2501" name="Google Shape;2501;gee08cbcac6_0_36162"/>
          <p:cNvPicPr preferRelativeResize="0"/>
          <p:nvPr/>
        </p:nvPicPr>
        <p:blipFill rotWithShape="1">
          <a:blip r:embed="rId5">
            <a:alphaModFix amt="74000"/>
          </a:blip>
          <a:srcRect b="0" l="0" r="0" t="0"/>
          <a:stretch/>
        </p:blipFill>
        <p:spPr>
          <a:xfrm flipH="1" rot="-9631574">
            <a:off x="-1503235" y="-1230423"/>
            <a:ext cx="2894876" cy="259332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4_1_1_2">
    <p:spTree>
      <p:nvGrpSpPr>
        <p:cNvPr id="2502" name="Shape 2502"/>
        <p:cNvGrpSpPr/>
        <p:nvPr/>
      </p:nvGrpSpPr>
      <p:grpSpPr>
        <a:xfrm>
          <a:off x="0" y="0"/>
          <a:ext cx="0" cy="0"/>
          <a:chOff x="0" y="0"/>
          <a:chExt cx="0" cy="0"/>
        </a:xfrm>
      </p:grpSpPr>
      <p:pic>
        <p:nvPicPr>
          <p:cNvPr id="2503" name="Google Shape;2503;gee08cbcac6_0_36204"/>
          <p:cNvPicPr preferRelativeResize="0"/>
          <p:nvPr/>
        </p:nvPicPr>
        <p:blipFill rotWithShape="1">
          <a:blip r:embed="rId2">
            <a:alphaModFix amt="66000"/>
          </a:blip>
          <a:srcRect b="0" l="0" r="0" t="0"/>
          <a:stretch/>
        </p:blipFill>
        <p:spPr>
          <a:xfrm flipH="1" rot="5399992">
            <a:off x="7705517" y="-598319"/>
            <a:ext cx="3297388" cy="2276638"/>
          </a:xfrm>
          <a:prstGeom prst="rect">
            <a:avLst/>
          </a:prstGeom>
          <a:noFill/>
          <a:ln>
            <a:noFill/>
          </a:ln>
        </p:spPr>
      </p:pic>
      <p:grpSp>
        <p:nvGrpSpPr>
          <p:cNvPr id="2504" name="Google Shape;2504;gee08cbcac6_0_36204"/>
          <p:cNvGrpSpPr/>
          <p:nvPr/>
        </p:nvGrpSpPr>
        <p:grpSpPr>
          <a:xfrm rot="-987768">
            <a:off x="7751887" y="-266300"/>
            <a:ext cx="1344359" cy="1995308"/>
            <a:chOff x="272875" y="1527563"/>
            <a:chExt cx="255950" cy="455000"/>
          </a:xfrm>
        </p:grpSpPr>
        <p:sp>
          <p:nvSpPr>
            <p:cNvPr id="2505" name="Google Shape;2505;gee08cbcac6_0_3620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gee08cbcac6_0_3620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7" name="Google Shape;2507;gee08cbcac6_0_3620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8" name="Google Shape;2508;gee08cbcac6_0_3620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9" name="Google Shape;2509;gee08cbcac6_0_3620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0" name="Google Shape;2510;gee08cbcac6_0_3620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1" name="Google Shape;2511;gee08cbcac6_0_3620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gee08cbcac6_0_3620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3" name="Google Shape;2513;gee08cbcac6_0_3620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4" name="Google Shape;2514;gee08cbcac6_0_3620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5" name="Google Shape;2515;gee08cbcac6_0_3620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6" name="Google Shape;2516;gee08cbcac6_0_3620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7" name="Google Shape;2517;gee08cbcac6_0_3620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8" name="Google Shape;2518;gee08cbcac6_0_3620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9" name="Google Shape;2519;gee08cbcac6_0_3620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0" name="Google Shape;2520;gee08cbcac6_0_3620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1" name="Google Shape;2521;gee08cbcac6_0_3620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2" name="Google Shape;2522;gee08cbcac6_0_3620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3" name="Google Shape;2523;gee08cbcac6_0_3620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4" name="Google Shape;2524;gee08cbcac6_0_3620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5" name="Google Shape;2525;gee08cbcac6_0_3620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6" name="Google Shape;2526;gee08cbcac6_0_3620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7" name="Google Shape;2527;gee08cbcac6_0_3620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8" name="Google Shape;2528;gee08cbcac6_0_3620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9" name="Google Shape;2529;gee08cbcac6_0_3620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0" name="Google Shape;2530;gee08cbcac6_0_3620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1" name="Google Shape;2531;gee08cbcac6_0_3620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2" name="Google Shape;2532;gee08cbcac6_0_3620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3" name="Google Shape;2533;gee08cbcac6_0_3620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4" name="Google Shape;2534;gee08cbcac6_0_3620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5" name="Google Shape;2535;gee08cbcac6_0_3620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6" name="Google Shape;2536;gee08cbcac6_0_3620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7" name="Google Shape;2537;gee08cbcac6_0_3620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8" name="Google Shape;2538;gee08cbcac6_0_3620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9" name="Google Shape;2539;gee08cbcac6_0_3620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40" name="Google Shape;2540;gee08cbcac6_0_36204"/>
          <p:cNvPicPr preferRelativeResize="0"/>
          <p:nvPr/>
        </p:nvPicPr>
        <p:blipFill rotWithShape="1">
          <a:blip r:embed="rId3">
            <a:alphaModFix amt="74000"/>
          </a:blip>
          <a:srcRect b="0" l="0" r="0" t="0"/>
          <a:stretch/>
        </p:blipFill>
        <p:spPr>
          <a:xfrm flipH="1" rot="-10162003">
            <a:off x="-1091107" y="-1133760"/>
            <a:ext cx="2894870" cy="2593323"/>
          </a:xfrm>
          <a:prstGeom prst="rect">
            <a:avLst/>
          </a:prstGeom>
          <a:noFill/>
          <a:ln>
            <a:noFill/>
          </a:ln>
        </p:spPr>
      </p:pic>
      <p:pic>
        <p:nvPicPr>
          <p:cNvPr id="2541" name="Google Shape;2541;gee08cbcac6_0_36204"/>
          <p:cNvPicPr preferRelativeResize="0"/>
          <p:nvPr/>
        </p:nvPicPr>
        <p:blipFill rotWithShape="1">
          <a:blip r:embed="rId4">
            <a:alphaModFix amt="76000"/>
          </a:blip>
          <a:srcRect b="0" l="0" r="0" t="0"/>
          <a:stretch/>
        </p:blipFill>
        <p:spPr>
          <a:xfrm rot="363351">
            <a:off x="802621" y="4291783"/>
            <a:ext cx="7605804" cy="2832383"/>
          </a:xfrm>
          <a:prstGeom prst="rect">
            <a:avLst/>
          </a:prstGeom>
          <a:noFill/>
          <a:ln>
            <a:noFill/>
          </a:ln>
        </p:spPr>
      </p:pic>
      <p:sp>
        <p:nvSpPr>
          <p:cNvPr id="2542" name="Google Shape;2542;gee08cbcac6_0_36204"/>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06" name="Shape 106"/>
        <p:cNvGrpSpPr/>
        <p:nvPr/>
      </p:nvGrpSpPr>
      <p:grpSpPr>
        <a:xfrm>
          <a:off x="0" y="0"/>
          <a:ext cx="0" cy="0"/>
          <a:chOff x="0" y="0"/>
          <a:chExt cx="0" cy="0"/>
        </a:xfrm>
      </p:grpSpPr>
      <p:sp>
        <p:nvSpPr>
          <p:cNvPr id="107" name="Google Shape;107;p38"/>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8"/>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9" name="Google Shape;109;p38"/>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0" name="Google Shape;110;p38"/>
          <p:cNvSpPr txBox="1"/>
          <p:nvPr>
            <p:ph idx="3" type="body"/>
          </p:nvPr>
        </p:nvSpPr>
        <p:spPr>
          <a:xfrm>
            <a:off x="4674240" y="276192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11" name="Shape 111"/>
        <p:cNvGrpSpPr/>
        <p:nvPr/>
      </p:nvGrpSpPr>
      <p:grpSpPr>
        <a:xfrm>
          <a:off x="0" y="0"/>
          <a:ext cx="0" cy="0"/>
          <a:chOff x="0" y="0"/>
          <a:chExt cx="0" cy="0"/>
        </a:xfrm>
      </p:grpSpPr>
      <p:sp>
        <p:nvSpPr>
          <p:cNvPr id="112" name="Google Shape;112;p39"/>
          <p:cNvSpPr txBox="1"/>
          <p:nvPr>
            <p:ph type="title"/>
          </p:nvPr>
        </p:nvSpPr>
        <p:spPr>
          <a:xfrm>
            <a:off x="1426680" y="1130760"/>
            <a:ext cx="6290640" cy="20523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39"/>
          <p:cNvSpPr txBox="1"/>
          <p:nvPr>
            <p:ph idx="1" type="body"/>
          </p:nvPr>
        </p:nvSpPr>
        <p:spPr>
          <a:xfrm>
            <a:off x="45720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4" name="Google Shape;114;p39"/>
          <p:cNvSpPr txBox="1"/>
          <p:nvPr>
            <p:ph idx="2" type="body"/>
          </p:nvPr>
        </p:nvSpPr>
        <p:spPr>
          <a:xfrm>
            <a:off x="4674240" y="1203480"/>
            <a:ext cx="401580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5" name="Google Shape;115;p39"/>
          <p:cNvSpPr txBox="1"/>
          <p:nvPr>
            <p:ph idx="3" type="body"/>
          </p:nvPr>
        </p:nvSpPr>
        <p:spPr>
          <a:xfrm>
            <a:off x="457200" y="2761920"/>
            <a:ext cx="8229240" cy="14227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5.xml"/><Relationship Id="rId10" Type="http://schemas.openxmlformats.org/officeDocument/2006/relationships/slideLayout" Target="../slideLayouts/slideLayout4.xml"/><Relationship Id="rId13" Type="http://schemas.openxmlformats.org/officeDocument/2006/relationships/slideLayout" Target="../slideLayouts/slideLayout7.xml"/><Relationship Id="rId12" Type="http://schemas.openxmlformats.org/officeDocument/2006/relationships/slideLayout" Target="../slideLayouts/slideLayout6.xml"/><Relationship Id="rId1" Type="http://schemas.openxmlformats.org/officeDocument/2006/relationships/image" Target="../media/image2.jp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slideLayout" Target="../slideLayouts/slideLayout3.xml"/><Relationship Id="rId15" Type="http://schemas.openxmlformats.org/officeDocument/2006/relationships/slideLayout" Target="../slideLayouts/slideLayout9.xml"/><Relationship Id="rId14" Type="http://schemas.openxmlformats.org/officeDocument/2006/relationships/slideLayout" Target="../slideLayouts/slideLayout8.xml"/><Relationship Id="rId17" Type="http://schemas.openxmlformats.org/officeDocument/2006/relationships/slideLayout" Target="../slideLayouts/slideLayout11.xml"/><Relationship Id="rId16" Type="http://schemas.openxmlformats.org/officeDocument/2006/relationships/slideLayout" Target="../slideLayouts/slideLayout10.xml"/><Relationship Id="rId5" Type="http://schemas.openxmlformats.org/officeDocument/2006/relationships/image" Target="../media/image1.png"/><Relationship Id="rId19" Type="http://schemas.openxmlformats.org/officeDocument/2006/relationships/theme" Target="../theme/theme1.xml"/><Relationship Id="rId6" Type="http://schemas.openxmlformats.org/officeDocument/2006/relationships/image" Target="../media/image7.png"/><Relationship Id="rId18" Type="http://schemas.openxmlformats.org/officeDocument/2006/relationships/slideLayout" Target="../slideLayouts/slideLayout12.xml"/><Relationship Id="rId7" Type="http://schemas.openxmlformats.org/officeDocument/2006/relationships/slideLayout" Target="../slideLayouts/slideLayout1.xml"/><Relationship Id="rId8"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9.jpg"/><Relationship Id="rId2" Type="http://schemas.openxmlformats.org/officeDocument/2006/relationships/image" Target="../media/image6.png"/><Relationship Id="rId3"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slideLayout" Target="../slideLayouts/slideLayout17.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5" Type="http://schemas.openxmlformats.org/officeDocument/2006/relationships/slideLayout" Target="../slideLayouts/slideLayout13.xml"/><Relationship Id="rId6" Type="http://schemas.openxmlformats.org/officeDocument/2006/relationships/slideLayout" Target="../slideLayouts/slideLayout14.xml"/><Relationship Id="rId18" Type="http://schemas.openxmlformats.org/officeDocument/2006/relationships/theme" Target="../theme/theme5.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image" Target="../media/image19.jpg"/><Relationship Id="rId2" Type="http://schemas.openxmlformats.org/officeDocument/2006/relationships/image" Target="../media/image12.png"/><Relationship Id="rId3"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image" Target="../media/image18.png"/><Relationship Id="rId6" Type="http://schemas.openxmlformats.org/officeDocument/2006/relationships/slideLayout" Target="../slideLayouts/slideLayout26.xml"/><Relationship Id="rId18" Type="http://schemas.openxmlformats.org/officeDocument/2006/relationships/theme" Target="../theme/theme3.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6.xml"/><Relationship Id="rId22" Type="http://schemas.openxmlformats.org/officeDocument/2006/relationships/slideLayout" Target="../slideLayouts/slideLayout58.xml"/><Relationship Id="rId21" Type="http://schemas.openxmlformats.org/officeDocument/2006/relationships/slideLayout" Target="../slideLayouts/slideLayout57.xml"/><Relationship Id="rId24" Type="http://schemas.openxmlformats.org/officeDocument/2006/relationships/slideLayout" Target="../slideLayouts/slideLayout60.xml"/><Relationship Id="rId23" Type="http://schemas.openxmlformats.org/officeDocument/2006/relationships/slideLayout" Target="../slideLayouts/slideLayout59.xml"/><Relationship Id="rId1" Type="http://schemas.openxmlformats.org/officeDocument/2006/relationships/image" Target="../media/image15.jpg"/><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26" Type="http://schemas.openxmlformats.org/officeDocument/2006/relationships/slideLayout" Target="../slideLayouts/slideLayout62.xml"/><Relationship Id="rId25" Type="http://schemas.openxmlformats.org/officeDocument/2006/relationships/slideLayout" Target="../slideLayouts/slideLayout61.xml"/><Relationship Id="rId28" Type="http://schemas.openxmlformats.org/officeDocument/2006/relationships/slideLayout" Target="../slideLayouts/slideLayout64.xml"/><Relationship Id="rId27" Type="http://schemas.openxmlformats.org/officeDocument/2006/relationships/slideLayout" Target="../slideLayouts/slideLayout63.xml"/><Relationship Id="rId5" Type="http://schemas.openxmlformats.org/officeDocument/2006/relationships/slideLayout" Target="../slideLayouts/slideLayout41.xml"/><Relationship Id="rId6" Type="http://schemas.openxmlformats.org/officeDocument/2006/relationships/slideLayout" Target="../slideLayouts/slideLayout42.xml"/><Relationship Id="rId29" Type="http://schemas.openxmlformats.org/officeDocument/2006/relationships/slideLayout" Target="../slideLayouts/slideLayout65.xml"/><Relationship Id="rId7" Type="http://schemas.openxmlformats.org/officeDocument/2006/relationships/slideLayout" Target="../slideLayouts/slideLayout43.xml"/><Relationship Id="rId8" Type="http://schemas.openxmlformats.org/officeDocument/2006/relationships/slideLayout" Target="../slideLayouts/slideLayout44.xml"/><Relationship Id="rId31" Type="http://schemas.openxmlformats.org/officeDocument/2006/relationships/slideLayout" Target="../slideLayouts/slideLayout67.xml"/><Relationship Id="rId30" Type="http://schemas.openxmlformats.org/officeDocument/2006/relationships/slideLayout" Target="../slideLayouts/slideLayout66.xml"/><Relationship Id="rId11" Type="http://schemas.openxmlformats.org/officeDocument/2006/relationships/slideLayout" Target="../slideLayouts/slideLayout47.xml"/><Relationship Id="rId33" Type="http://schemas.openxmlformats.org/officeDocument/2006/relationships/slideLayout" Target="../slideLayouts/slideLayout69.xml"/><Relationship Id="rId10" Type="http://schemas.openxmlformats.org/officeDocument/2006/relationships/slideLayout" Target="../slideLayouts/slideLayout46.xml"/><Relationship Id="rId32" Type="http://schemas.openxmlformats.org/officeDocument/2006/relationships/slideLayout" Target="../slideLayouts/slideLayout68.xml"/><Relationship Id="rId13" Type="http://schemas.openxmlformats.org/officeDocument/2006/relationships/slideLayout" Target="../slideLayouts/slideLayout49.xml"/><Relationship Id="rId35" Type="http://schemas.openxmlformats.org/officeDocument/2006/relationships/slideLayout" Target="../slideLayouts/slideLayout71.xml"/><Relationship Id="rId12" Type="http://schemas.openxmlformats.org/officeDocument/2006/relationships/slideLayout" Target="../slideLayouts/slideLayout48.xml"/><Relationship Id="rId34" Type="http://schemas.openxmlformats.org/officeDocument/2006/relationships/slideLayout" Target="../slideLayouts/slideLayout70.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36" Type="http://schemas.openxmlformats.org/officeDocument/2006/relationships/theme" Target="../theme/theme4.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9" Type="http://schemas.openxmlformats.org/officeDocument/2006/relationships/slideLayout" Target="../slideLayouts/slideLayout55.xml"/><Relationship Id="rId1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1426680" y="1130760"/>
            <a:ext cx="6290640" cy="205236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 name="Google Shape;7;p24"/>
          <p:cNvPicPr preferRelativeResize="0"/>
          <p:nvPr/>
        </p:nvPicPr>
        <p:blipFill rotWithShape="1">
          <a:blip r:embed="rId2">
            <a:alphaModFix amt="66000"/>
          </a:blip>
          <a:srcRect b="0" l="0" r="0" t="0"/>
          <a:stretch/>
        </p:blipFill>
        <p:spPr>
          <a:xfrm flipH="1" rot="1326000">
            <a:off x="-1328040" y="-932040"/>
            <a:ext cx="3296880" cy="2276280"/>
          </a:xfrm>
          <a:prstGeom prst="rect">
            <a:avLst/>
          </a:prstGeom>
          <a:noFill/>
          <a:ln>
            <a:noFill/>
          </a:ln>
        </p:spPr>
      </p:pic>
      <p:pic>
        <p:nvPicPr>
          <p:cNvPr id="8" name="Google Shape;8;p24"/>
          <p:cNvPicPr preferRelativeResize="0"/>
          <p:nvPr/>
        </p:nvPicPr>
        <p:blipFill rotWithShape="1">
          <a:blip r:embed="rId3">
            <a:alphaModFix amt="64000"/>
          </a:blip>
          <a:srcRect b="0" l="0" r="0" t="0"/>
          <a:stretch/>
        </p:blipFill>
        <p:spPr>
          <a:xfrm rot="2440200">
            <a:off x="6865920" y="-711360"/>
            <a:ext cx="3591720" cy="3021120"/>
          </a:xfrm>
          <a:prstGeom prst="rect">
            <a:avLst/>
          </a:prstGeom>
          <a:noFill/>
          <a:ln>
            <a:noFill/>
          </a:ln>
        </p:spPr>
      </p:pic>
      <p:pic>
        <p:nvPicPr>
          <p:cNvPr id="9" name="Google Shape;9;p24"/>
          <p:cNvPicPr preferRelativeResize="0"/>
          <p:nvPr/>
        </p:nvPicPr>
        <p:blipFill rotWithShape="1">
          <a:blip r:embed="rId4">
            <a:alphaModFix amt="67000"/>
          </a:blip>
          <a:srcRect b="0" l="0" r="0" t="0"/>
          <a:stretch/>
        </p:blipFill>
        <p:spPr>
          <a:xfrm flipH="1" rot="5400000">
            <a:off x="-1871280" y="-356040"/>
            <a:ext cx="2894400" cy="2593080"/>
          </a:xfrm>
          <a:prstGeom prst="rect">
            <a:avLst/>
          </a:prstGeom>
          <a:noFill/>
          <a:ln>
            <a:noFill/>
          </a:ln>
        </p:spPr>
      </p:pic>
      <p:pic>
        <p:nvPicPr>
          <p:cNvPr id="10" name="Google Shape;10;p24"/>
          <p:cNvPicPr preferRelativeResize="0"/>
          <p:nvPr/>
        </p:nvPicPr>
        <p:blipFill rotWithShape="1">
          <a:blip r:embed="rId5">
            <a:alphaModFix amt="66000"/>
          </a:blip>
          <a:srcRect b="0" l="0" r="0" t="0"/>
          <a:stretch/>
        </p:blipFill>
        <p:spPr>
          <a:xfrm flipH="1" rot="1326000">
            <a:off x="-888480" y="3430800"/>
            <a:ext cx="3296880" cy="2276280"/>
          </a:xfrm>
          <a:prstGeom prst="rect">
            <a:avLst/>
          </a:prstGeom>
          <a:noFill/>
          <a:ln>
            <a:noFill/>
          </a:ln>
        </p:spPr>
      </p:pic>
      <p:pic>
        <p:nvPicPr>
          <p:cNvPr id="11" name="Google Shape;11;p24"/>
          <p:cNvPicPr preferRelativeResize="0"/>
          <p:nvPr/>
        </p:nvPicPr>
        <p:blipFill rotWithShape="1">
          <a:blip r:embed="rId6">
            <a:alphaModFix amt="82000"/>
          </a:blip>
          <a:srcRect b="0" l="0" r="0" t="0"/>
          <a:stretch/>
        </p:blipFill>
        <p:spPr>
          <a:xfrm rot="10671000">
            <a:off x="6960240" y="3022560"/>
            <a:ext cx="3632400" cy="2998800"/>
          </a:xfrm>
          <a:prstGeom prst="rect">
            <a:avLst/>
          </a:prstGeom>
          <a:noFill/>
          <a:ln>
            <a:noFill/>
          </a:ln>
        </p:spPr>
      </p:pic>
      <p:grpSp>
        <p:nvGrpSpPr>
          <p:cNvPr id="12" name="Google Shape;12;p24"/>
          <p:cNvGrpSpPr/>
          <p:nvPr/>
        </p:nvGrpSpPr>
        <p:grpSpPr>
          <a:xfrm>
            <a:off x="233799" y="3009665"/>
            <a:ext cx="2055396" cy="2014554"/>
            <a:chOff x="233799" y="3009665"/>
            <a:chExt cx="2055396" cy="2014554"/>
          </a:xfrm>
        </p:grpSpPr>
        <p:sp>
          <p:nvSpPr>
            <p:cNvPr id="13" name="Google Shape;13;p24"/>
            <p:cNvSpPr/>
            <p:nvPr/>
          </p:nvSpPr>
          <p:spPr>
            <a:xfrm rot="-2700000">
              <a:off x="2141640" y="4526280"/>
              <a:ext cx="139320" cy="81000"/>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4"/>
            <p:cNvSpPr/>
            <p:nvPr/>
          </p:nvSpPr>
          <p:spPr>
            <a:xfrm rot="-2700000">
              <a:off x="1207800" y="4361760"/>
              <a:ext cx="156600" cy="9756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4"/>
            <p:cNvSpPr/>
            <p:nvPr/>
          </p:nvSpPr>
          <p:spPr>
            <a:xfrm rot="-2700000">
              <a:off x="1401120" y="4505040"/>
              <a:ext cx="52200" cy="3708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4"/>
            <p:cNvSpPr/>
            <p:nvPr/>
          </p:nvSpPr>
          <p:spPr>
            <a:xfrm rot="-2700000">
              <a:off x="1538280" y="4387680"/>
              <a:ext cx="29520" cy="2052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4"/>
            <p:cNvSpPr/>
            <p:nvPr/>
          </p:nvSpPr>
          <p:spPr>
            <a:xfrm rot="-2700000">
              <a:off x="1667520" y="4508640"/>
              <a:ext cx="39600" cy="46440"/>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24"/>
            <p:cNvSpPr/>
            <p:nvPr/>
          </p:nvSpPr>
          <p:spPr>
            <a:xfrm rot="-2700000">
              <a:off x="1908360" y="4625280"/>
              <a:ext cx="54360" cy="34920"/>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4"/>
            <p:cNvSpPr/>
            <p:nvPr/>
          </p:nvSpPr>
          <p:spPr>
            <a:xfrm rot="-2700000">
              <a:off x="2097360" y="4673160"/>
              <a:ext cx="49680" cy="3096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4"/>
            <p:cNvSpPr/>
            <p:nvPr/>
          </p:nvSpPr>
          <p:spPr>
            <a:xfrm rot="-2700000">
              <a:off x="2004120" y="4396320"/>
              <a:ext cx="104400" cy="6624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4"/>
            <p:cNvSpPr/>
            <p:nvPr/>
          </p:nvSpPr>
          <p:spPr>
            <a:xfrm rot="-2700000">
              <a:off x="1810080" y="4420800"/>
              <a:ext cx="84600" cy="51840"/>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4"/>
            <p:cNvSpPr/>
            <p:nvPr/>
          </p:nvSpPr>
          <p:spPr>
            <a:xfrm rot="-2700000">
              <a:off x="1687320" y="4648680"/>
              <a:ext cx="61920" cy="4968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4"/>
            <p:cNvSpPr/>
            <p:nvPr/>
          </p:nvSpPr>
          <p:spPr>
            <a:xfrm rot="-2700000">
              <a:off x="1721520" y="4267440"/>
              <a:ext cx="61920" cy="4968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4"/>
            <p:cNvSpPr/>
            <p:nvPr/>
          </p:nvSpPr>
          <p:spPr>
            <a:xfrm rot="-2700000">
              <a:off x="1566720" y="4300200"/>
              <a:ext cx="77040" cy="4968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4"/>
            <p:cNvSpPr/>
            <p:nvPr/>
          </p:nvSpPr>
          <p:spPr>
            <a:xfrm rot="-2700000">
              <a:off x="1408680" y="4046760"/>
              <a:ext cx="94320" cy="64080"/>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4"/>
            <p:cNvSpPr/>
            <p:nvPr/>
          </p:nvSpPr>
          <p:spPr>
            <a:xfrm rot="-2700000">
              <a:off x="1240920" y="4293360"/>
              <a:ext cx="81720" cy="5796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4"/>
            <p:cNvSpPr/>
            <p:nvPr/>
          </p:nvSpPr>
          <p:spPr>
            <a:xfrm rot="-2700000">
              <a:off x="1063800" y="4009320"/>
              <a:ext cx="84600" cy="51840"/>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4"/>
            <p:cNvSpPr/>
            <p:nvPr/>
          </p:nvSpPr>
          <p:spPr>
            <a:xfrm rot="-2700000">
              <a:off x="916560" y="4193280"/>
              <a:ext cx="91800" cy="6228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4"/>
            <p:cNvSpPr/>
            <p:nvPr/>
          </p:nvSpPr>
          <p:spPr>
            <a:xfrm rot="-2700000">
              <a:off x="679320" y="3844800"/>
              <a:ext cx="101880" cy="6228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4"/>
            <p:cNvSpPr/>
            <p:nvPr/>
          </p:nvSpPr>
          <p:spPr>
            <a:xfrm rot="-2700000">
              <a:off x="1027080" y="3292560"/>
              <a:ext cx="91800" cy="5976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4"/>
            <p:cNvSpPr/>
            <p:nvPr/>
          </p:nvSpPr>
          <p:spPr>
            <a:xfrm rot="-2700000">
              <a:off x="483120" y="4179600"/>
              <a:ext cx="99360" cy="64080"/>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4"/>
            <p:cNvSpPr/>
            <p:nvPr/>
          </p:nvSpPr>
          <p:spPr>
            <a:xfrm rot="-2700000">
              <a:off x="537840" y="3184200"/>
              <a:ext cx="109440" cy="68400"/>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4"/>
            <p:cNvSpPr/>
            <p:nvPr/>
          </p:nvSpPr>
          <p:spPr>
            <a:xfrm rot="-2700000">
              <a:off x="378360" y="3987360"/>
              <a:ext cx="66960" cy="414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4"/>
            <p:cNvSpPr/>
            <p:nvPr/>
          </p:nvSpPr>
          <p:spPr>
            <a:xfrm rot="-2700000">
              <a:off x="241560" y="4023720"/>
              <a:ext cx="106920" cy="66240"/>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4"/>
            <p:cNvSpPr/>
            <p:nvPr/>
          </p:nvSpPr>
          <p:spPr>
            <a:xfrm rot="-2700000">
              <a:off x="422640" y="3719880"/>
              <a:ext cx="52200" cy="3708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4"/>
            <p:cNvSpPr/>
            <p:nvPr/>
          </p:nvSpPr>
          <p:spPr>
            <a:xfrm rot="-2700000">
              <a:off x="289440" y="3700080"/>
              <a:ext cx="69480" cy="4968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4"/>
            <p:cNvSpPr/>
            <p:nvPr/>
          </p:nvSpPr>
          <p:spPr>
            <a:xfrm rot="-2700000">
              <a:off x="585720" y="4453560"/>
              <a:ext cx="121680" cy="7884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4"/>
            <p:cNvSpPr/>
            <p:nvPr/>
          </p:nvSpPr>
          <p:spPr>
            <a:xfrm rot="-2700000">
              <a:off x="1528560" y="3710520"/>
              <a:ext cx="19440" cy="1440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4"/>
            <p:cNvSpPr/>
            <p:nvPr/>
          </p:nvSpPr>
          <p:spPr>
            <a:xfrm rot="-2700000">
              <a:off x="1621800" y="3927240"/>
              <a:ext cx="94320" cy="60120"/>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4"/>
            <p:cNvSpPr/>
            <p:nvPr/>
          </p:nvSpPr>
          <p:spPr>
            <a:xfrm rot="-2700000">
              <a:off x="1830960" y="4035960"/>
              <a:ext cx="49680" cy="26640"/>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4"/>
            <p:cNvSpPr/>
            <p:nvPr/>
          </p:nvSpPr>
          <p:spPr>
            <a:xfrm rot="-2700000">
              <a:off x="1965240" y="4111560"/>
              <a:ext cx="129240" cy="82800"/>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4"/>
            <p:cNvSpPr/>
            <p:nvPr/>
          </p:nvSpPr>
          <p:spPr>
            <a:xfrm rot="-2700000">
              <a:off x="1697040" y="4921920"/>
              <a:ext cx="109440" cy="74520"/>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4"/>
            <p:cNvSpPr/>
            <p:nvPr/>
          </p:nvSpPr>
          <p:spPr>
            <a:xfrm rot="-2700000">
              <a:off x="1251720" y="4794840"/>
              <a:ext cx="84240" cy="5364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4"/>
            <p:cNvSpPr/>
            <p:nvPr/>
          </p:nvSpPr>
          <p:spPr>
            <a:xfrm rot="-2700000">
              <a:off x="1112760" y="4611240"/>
              <a:ext cx="82080" cy="5148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4"/>
            <p:cNvSpPr/>
            <p:nvPr/>
          </p:nvSpPr>
          <p:spPr>
            <a:xfrm rot="-2700000">
              <a:off x="948960" y="4662720"/>
              <a:ext cx="44640" cy="3096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4"/>
            <p:cNvSpPr/>
            <p:nvPr/>
          </p:nvSpPr>
          <p:spPr>
            <a:xfrm rot="-2700000">
              <a:off x="605160" y="3573720"/>
              <a:ext cx="114120" cy="72720"/>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24"/>
            <p:cNvSpPr/>
            <p:nvPr/>
          </p:nvSpPr>
          <p:spPr>
            <a:xfrm rot="-2700000">
              <a:off x="258840" y="3040560"/>
              <a:ext cx="121680" cy="82800"/>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 name="Google Shape;48;p24"/>
          <p:cNvGrpSpPr/>
          <p:nvPr/>
        </p:nvGrpSpPr>
        <p:grpSpPr>
          <a:xfrm>
            <a:off x="6796239" y="-179215"/>
            <a:ext cx="2055396" cy="1479502"/>
            <a:chOff x="6796239" y="-179215"/>
            <a:chExt cx="2055396" cy="1479502"/>
          </a:xfrm>
        </p:grpSpPr>
        <p:sp>
          <p:nvSpPr>
            <p:cNvPr id="49" name="Google Shape;49;p24"/>
            <p:cNvSpPr/>
            <p:nvPr/>
          </p:nvSpPr>
          <p:spPr>
            <a:xfrm rot="-2700000">
              <a:off x="8704080" y="956160"/>
              <a:ext cx="139320" cy="81000"/>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24"/>
            <p:cNvSpPr/>
            <p:nvPr/>
          </p:nvSpPr>
          <p:spPr>
            <a:xfrm rot="-2700000">
              <a:off x="7770240" y="791640"/>
              <a:ext cx="156600" cy="9756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24"/>
            <p:cNvSpPr/>
            <p:nvPr/>
          </p:nvSpPr>
          <p:spPr>
            <a:xfrm rot="-2700000">
              <a:off x="7963560" y="934920"/>
              <a:ext cx="52200" cy="3708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24"/>
            <p:cNvSpPr/>
            <p:nvPr/>
          </p:nvSpPr>
          <p:spPr>
            <a:xfrm rot="-2700000">
              <a:off x="8100720" y="817200"/>
              <a:ext cx="29520" cy="2052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4"/>
            <p:cNvSpPr/>
            <p:nvPr/>
          </p:nvSpPr>
          <p:spPr>
            <a:xfrm rot="-2700000">
              <a:off x="8229960" y="938520"/>
              <a:ext cx="39600" cy="46440"/>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4"/>
            <p:cNvSpPr/>
            <p:nvPr/>
          </p:nvSpPr>
          <p:spPr>
            <a:xfrm rot="-2700000">
              <a:off x="8470800" y="1055160"/>
              <a:ext cx="54360" cy="34920"/>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4"/>
            <p:cNvSpPr/>
            <p:nvPr/>
          </p:nvSpPr>
          <p:spPr>
            <a:xfrm rot="-2700000">
              <a:off x="8659800" y="1102680"/>
              <a:ext cx="49680" cy="3096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24"/>
            <p:cNvSpPr/>
            <p:nvPr/>
          </p:nvSpPr>
          <p:spPr>
            <a:xfrm rot="-2700000">
              <a:off x="8566560" y="825840"/>
              <a:ext cx="104400" cy="6624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4"/>
            <p:cNvSpPr/>
            <p:nvPr/>
          </p:nvSpPr>
          <p:spPr>
            <a:xfrm rot="-2700000">
              <a:off x="8372520" y="850680"/>
              <a:ext cx="84600" cy="51840"/>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24"/>
            <p:cNvSpPr/>
            <p:nvPr/>
          </p:nvSpPr>
          <p:spPr>
            <a:xfrm rot="-2700000">
              <a:off x="8249400" y="1078560"/>
              <a:ext cx="61920" cy="4968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4"/>
            <p:cNvSpPr/>
            <p:nvPr/>
          </p:nvSpPr>
          <p:spPr>
            <a:xfrm rot="-2700000">
              <a:off x="8283960" y="697320"/>
              <a:ext cx="61920" cy="4968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24"/>
            <p:cNvSpPr/>
            <p:nvPr/>
          </p:nvSpPr>
          <p:spPr>
            <a:xfrm rot="-2700000">
              <a:off x="8129160" y="730080"/>
              <a:ext cx="77040" cy="4968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24"/>
            <p:cNvSpPr/>
            <p:nvPr/>
          </p:nvSpPr>
          <p:spPr>
            <a:xfrm rot="-2700000">
              <a:off x="7971120" y="476640"/>
              <a:ext cx="94320" cy="64080"/>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24"/>
            <p:cNvSpPr/>
            <p:nvPr/>
          </p:nvSpPr>
          <p:spPr>
            <a:xfrm rot="-2700000">
              <a:off x="7803360" y="722880"/>
              <a:ext cx="81720" cy="5796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4"/>
            <p:cNvSpPr/>
            <p:nvPr/>
          </p:nvSpPr>
          <p:spPr>
            <a:xfrm rot="-2700000">
              <a:off x="7626240" y="438840"/>
              <a:ext cx="84600" cy="51840"/>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4"/>
            <p:cNvSpPr/>
            <p:nvPr/>
          </p:nvSpPr>
          <p:spPr>
            <a:xfrm rot="-2700000">
              <a:off x="7479000" y="622800"/>
              <a:ext cx="91800" cy="6228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24"/>
            <p:cNvSpPr/>
            <p:nvPr/>
          </p:nvSpPr>
          <p:spPr>
            <a:xfrm rot="-2700000">
              <a:off x="7394040" y="655560"/>
              <a:ext cx="101880" cy="6228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4"/>
            <p:cNvSpPr/>
            <p:nvPr/>
          </p:nvSpPr>
          <p:spPr>
            <a:xfrm rot="-2700000">
              <a:off x="7360560" y="255960"/>
              <a:ext cx="91800" cy="5976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24"/>
            <p:cNvSpPr/>
            <p:nvPr/>
          </p:nvSpPr>
          <p:spPr>
            <a:xfrm rot="-2700000">
              <a:off x="7045560" y="609480"/>
              <a:ext cx="99360" cy="64080"/>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24"/>
            <p:cNvSpPr/>
            <p:nvPr/>
          </p:nvSpPr>
          <p:spPr>
            <a:xfrm rot="-2700000">
              <a:off x="7100280" y="223560"/>
              <a:ext cx="109440" cy="68400"/>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4"/>
            <p:cNvSpPr/>
            <p:nvPr/>
          </p:nvSpPr>
          <p:spPr>
            <a:xfrm rot="-2700000">
              <a:off x="6940800" y="417240"/>
              <a:ext cx="66960" cy="414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4"/>
            <p:cNvSpPr/>
            <p:nvPr/>
          </p:nvSpPr>
          <p:spPr>
            <a:xfrm rot="-2700000">
              <a:off x="6804000" y="453600"/>
              <a:ext cx="106920" cy="66240"/>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24"/>
            <p:cNvSpPr/>
            <p:nvPr/>
          </p:nvSpPr>
          <p:spPr>
            <a:xfrm rot="-2700000">
              <a:off x="6985080" y="149760"/>
              <a:ext cx="52200" cy="3708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24"/>
            <p:cNvSpPr/>
            <p:nvPr/>
          </p:nvSpPr>
          <p:spPr>
            <a:xfrm rot="-2700000">
              <a:off x="6851880" y="129960"/>
              <a:ext cx="69480" cy="4968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4"/>
            <p:cNvSpPr/>
            <p:nvPr/>
          </p:nvSpPr>
          <p:spPr>
            <a:xfrm rot="-2700000">
              <a:off x="7148160" y="883440"/>
              <a:ext cx="121680" cy="7884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4"/>
            <p:cNvSpPr/>
            <p:nvPr/>
          </p:nvSpPr>
          <p:spPr>
            <a:xfrm rot="-2700000">
              <a:off x="8091000" y="140400"/>
              <a:ext cx="19440" cy="1440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24"/>
            <p:cNvSpPr/>
            <p:nvPr/>
          </p:nvSpPr>
          <p:spPr>
            <a:xfrm rot="-2700000">
              <a:off x="8184240" y="356760"/>
              <a:ext cx="94320" cy="60120"/>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4"/>
            <p:cNvSpPr/>
            <p:nvPr/>
          </p:nvSpPr>
          <p:spPr>
            <a:xfrm rot="-2700000">
              <a:off x="8393400" y="465840"/>
              <a:ext cx="49680" cy="26640"/>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4"/>
            <p:cNvSpPr/>
            <p:nvPr/>
          </p:nvSpPr>
          <p:spPr>
            <a:xfrm rot="-2700000">
              <a:off x="8527680" y="541440"/>
              <a:ext cx="129240" cy="82800"/>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24"/>
            <p:cNvSpPr/>
            <p:nvPr/>
          </p:nvSpPr>
          <p:spPr>
            <a:xfrm rot="-2700000">
              <a:off x="8030880" y="1123200"/>
              <a:ext cx="109440" cy="74520"/>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24"/>
            <p:cNvSpPr/>
            <p:nvPr/>
          </p:nvSpPr>
          <p:spPr>
            <a:xfrm rot="-2700000">
              <a:off x="7814160" y="1224720"/>
              <a:ext cx="84240" cy="5364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4"/>
            <p:cNvSpPr/>
            <p:nvPr/>
          </p:nvSpPr>
          <p:spPr>
            <a:xfrm rot="-2700000">
              <a:off x="7675200" y="1041120"/>
              <a:ext cx="82080" cy="5148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4"/>
            <p:cNvSpPr/>
            <p:nvPr/>
          </p:nvSpPr>
          <p:spPr>
            <a:xfrm rot="-2700000">
              <a:off x="7511400" y="1092600"/>
              <a:ext cx="44640" cy="3096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4"/>
            <p:cNvSpPr/>
            <p:nvPr/>
          </p:nvSpPr>
          <p:spPr>
            <a:xfrm rot="-2700000">
              <a:off x="7548480" y="3600"/>
              <a:ext cx="114120" cy="72720"/>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4"/>
            <p:cNvSpPr/>
            <p:nvPr/>
          </p:nvSpPr>
          <p:spPr>
            <a:xfrm rot="-2700000">
              <a:off x="7202520" y="-148320"/>
              <a:ext cx="121680" cy="82800"/>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 name="Google Shape;84;p24"/>
          <p:cNvSpPr/>
          <p:nvPr/>
        </p:nvSpPr>
        <p:spPr>
          <a:xfrm rot="10800000">
            <a:off x="4793760" y="4569120"/>
            <a:ext cx="2264760" cy="216540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24"/>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34" name="Shape 134"/>
        <p:cNvGrpSpPr/>
        <p:nvPr/>
      </p:nvGrpSpPr>
      <p:grpSpPr>
        <a:xfrm>
          <a:off x="0" y="0"/>
          <a:ext cx="0" cy="0"/>
          <a:chOff x="0" y="0"/>
          <a:chExt cx="0" cy="0"/>
        </a:xfrm>
      </p:grpSpPr>
      <p:pic>
        <p:nvPicPr>
          <p:cNvPr id="135" name="Google Shape;135;p28"/>
          <p:cNvPicPr preferRelativeResize="0"/>
          <p:nvPr/>
        </p:nvPicPr>
        <p:blipFill rotWithShape="1">
          <a:blip r:embed="rId2">
            <a:alphaModFix amt="66000"/>
          </a:blip>
          <a:srcRect b="0" l="0" r="0" t="0"/>
          <a:stretch/>
        </p:blipFill>
        <p:spPr>
          <a:xfrm flipH="1" rot="8456400">
            <a:off x="7252560" y="4177440"/>
            <a:ext cx="3296880" cy="2276280"/>
          </a:xfrm>
          <a:prstGeom prst="rect">
            <a:avLst/>
          </a:prstGeom>
          <a:noFill/>
          <a:ln>
            <a:noFill/>
          </a:ln>
        </p:spPr>
      </p:pic>
      <p:grpSp>
        <p:nvGrpSpPr>
          <p:cNvPr id="136" name="Google Shape;136;p28"/>
          <p:cNvGrpSpPr/>
          <p:nvPr/>
        </p:nvGrpSpPr>
        <p:grpSpPr>
          <a:xfrm>
            <a:off x="8028572" y="3769899"/>
            <a:ext cx="1479682" cy="2055216"/>
            <a:chOff x="8028572" y="3769899"/>
            <a:chExt cx="1479682" cy="2055216"/>
          </a:xfrm>
        </p:grpSpPr>
        <p:sp>
          <p:nvSpPr>
            <p:cNvPr id="137" name="Google Shape;137;p28"/>
            <p:cNvSpPr/>
            <p:nvPr/>
          </p:nvSpPr>
          <p:spPr>
            <a:xfrm rot="2700000">
              <a:off x="8262360" y="5706720"/>
              <a:ext cx="139320" cy="81000"/>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8"/>
            <p:cNvSpPr/>
            <p:nvPr/>
          </p:nvSpPr>
          <p:spPr>
            <a:xfrm rot="2700000">
              <a:off x="8409960" y="4773240"/>
              <a:ext cx="156600" cy="9756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8"/>
            <p:cNvSpPr/>
            <p:nvPr/>
          </p:nvSpPr>
          <p:spPr>
            <a:xfrm rot="2700000">
              <a:off x="8349120" y="4944600"/>
              <a:ext cx="52200" cy="3708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8"/>
            <p:cNvSpPr/>
            <p:nvPr/>
          </p:nvSpPr>
          <p:spPr>
            <a:xfrm rot="2700000">
              <a:off x="8486280" y="5078520"/>
              <a:ext cx="29520" cy="2052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8"/>
            <p:cNvSpPr/>
            <p:nvPr/>
          </p:nvSpPr>
          <p:spPr>
            <a:xfrm rot="2700000">
              <a:off x="8347320" y="5199840"/>
              <a:ext cx="39600" cy="46440"/>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8"/>
            <p:cNvSpPr/>
            <p:nvPr/>
          </p:nvSpPr>
          <p:spPr>
            <a:xfrm rot="2700000">
              <a:off x="8228880" y="5454000"/>
              <a:ext cx="54360" cy="34920"/>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8"/>
            <p:cNvSpPr/>
            <p:nvPr/>
          </p:nvSpPr>
          <p:spPr>
            <a:xfrm rot="2700000">
              <a:off x="8185680" y="5642640"/>
              <a:ext cx="49680" cy="3096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8"/>
            <p:cNvSpPr/>
            <p:nvPr/>
          </p:nvSpPr>
          <p:spPr>
            <a:xfrm rot="2700000">
              <a:off x="8417520" y="5559120"/>
              <a:ext cx="104400" cy="6624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8"/>
            <p:cNvSpPr/>
            <p:nvPr/>
          </p:nvSpPr>
          <p:spPr>
            <a:xfrm rot="2700000">
              <a:off x="8409600" y="5362200"/>
              <a:ext cx="84600" cy="51840"/>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8"/>
            <p:cNvSpPr/>
            <p:nvPr/>
          </p:nvSpPr>
          <p:spPr>
            <a:xfrm rot="2700000">
              <a:off x="8194320" y="5229360"/>
              <a:ext cx="61920" cy="4968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8"/>
            <p:cNvSpPr/>
            <p:nvPr/>
          </p:nvSpPr>
          <p:spPr>
            <a:xfrm rot="2700000">
              <a:off x="8575560" y="5263560"/>
              <a:ext cx="61920" cy="4968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8"/>
            <p:cNvSpPr/>
            <p:nvPr/>
          </p:nvSpPr>
          <p:spPr>
            <a:xfrm rot="2700000">
              <a:off x="8535240" y="5116320"/>
              <a:ext cx="77040" cy="4968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8"/>
            <p:cNvSpPr/>
            <p:nvPr/>
          </p:nvSpPr>
          <p:spPr>
            <a:xfrm rot="2700000">
              <a:off x="8772840" y="4959720"/>
              <a:ext cx="94320" cy="64080"/>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8"/>
            <p:cNvSpPr/>
            <p:nvPr/>
          </p:nvSpPr>
          <p:spPr>
            <a:xfrm rot="2700000">
              <a:off x="8535960" y="4788720"/>
              <a:ext cx="81720" cy="5796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8"/>
            <p:cNvSpPr/>
            <p:nvPr/>
          </p:nvSpPr>
          <p:spPr>
            <a:xfrm rot="2700000">
              <a:off x="8821440" y="4615920"/>
              <a:ext cx="84600" cy="51840"/>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8"/>
            <p:cNvSpPr/>
            <p:nvPr/>
          </p:nvSpPr>
          <p:spPr>
            <a:xfrm rot="2700000">
              <a:off x="8628840" y="4467240"/>
              <a:ext cx="91800" cy="6228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8"/>
            <p:cNvSpPr/>
            <p:nvPr/>
          </p:nvSpPr>
          <p:spPr>
            <a:xfrm rot="2700000">
              <a:off x="8590680" y="4387320"/>
              <a:ext cx="101880" cy="6228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8"/>
            <p:cNvSpPr/>
            <p:nvPr/>
          </p:nvSpPr>
          <p:spPr>
            <a:xfrm rot="2700000">
              <a:off x="8996760" y="4350240"/>
              <a:ext cx="91800" cy="5976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8"/>
            <p:cNvSpPr/>
            <p:nvPr/>
          </p:nvSpPr>
          <p:spPr>
            <a:xfrm rot="2700000">
              <a:off x="8637480" y="4036680"/>
              <a:ext cx="99360" cy="64080"/>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8"/>
            <p:cNvSpPr/>
            <p:nvPr/>
          </p:nvSpPr>
          <p:spPr>
            <a:xfrm rot="2700000">
              <a:off x="9016200" y="4094640"/>
              <a:ext cx="109440" cy="68400"/>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8"/>
            <p:cNvSpPr/>
            <p:nvPr/>
          </p:nvSpPr>
          <p:spPr>
            <a:xfrm rot="2700000">
              <a:off x="8857440" y="3926880"/>
              <a:ext cx="66960" cy="414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8"/>
            <p:cNvSpPr/>
            <p:nvPr/>
          </p:nvSpPr>
          <p:spPr>
            <a:xfrm rot="2700000">
              <a:off x="8788680" y="3798000"/>
              <a:ext cx="106920" cy="66240"/>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8"/>
            <p:cNvSpPr/>
            <p:nvPr/>
          </p:nvSpPr>
          <p:spPr>
            <a:xfrm rot="2700000">
              <a:off x="9134280" y="3966120"/>
              <a:ext cx="52200" cy="3708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8"/>
            <p:cNvSpPr/>
            <p:nvPr/>
          </p:nvSpPr>
          <p:spPr>
            <a:xfrm rot="2700000">
              <a:off x="9138960" y="3835440"/>
              <a:ext cx="69480" cy="4968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8"/>
            <p:cNvSpPr/>
            <p:nvPr/>
          </p:nvSpPr>
          <p:spPr>
            <a:xfrm rot="2700000">
              <a:off x="8345160" y="4143240"/>
              <a:ext cx="121680" cy="7884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8"/>
            <p:cNvSpPr/>
            <p:nvPr/>
          </p:nvSpPr>
          <p:spPr>
            <a:xfrm rot="2700000">
              <a:off x="9171360" y="5067000"/>
              <a:ext cx="19440" cy="1440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8"/>
            <p:cNvSpPr/>
            <p:nvPr/>
          </p:nvSpPr>
          <p:spPr>
            <a:xfrm rot="2700000">
              <a:off x="8894520" y="5175000"/>
              <a:ext cx="94320" cy="60120"/>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8"/>
            <p:cNvSpPr/>
            <p:nvPr/>
          </p:nvSpPr>
          <p:spPr>
            <a:xfrm rot="2700000">
              <a:off x="8824680" y="5378400"/>
              <a:ext cx="49680" cy="26640"/>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8"/>
            <p:cNvSpPr/>
            <p:nvPr/>
          </p:nvSpPr>
          <p:spPr>
            <a:xfrm rot="2700000">
              <a:off x="8681400" y="5524560"/>
              <a:ext cx="129240" cy="82800"/>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8"/>
            <p:cNvSpPr/>
            <p:nvPr/>
          </p:nvSpPr>
          <p:spPr>
            <a:xfrm rot="2700000">
              <a:off x="8113680" y="5022000"/>
              <a:ext cx="109440" cy="74520"/>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8"/>
            <p:cNvSpPr/>
            <p:nvPr/>
          </p:nvSpPr>
          <p:spPr>
            <a:xfrm rot="2700000">
              <a:off x="8035200" y="4802760"/>
              <a:ext cx="84240" cy="5364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8"/>
            <p:cNvSpPr/>
            <p:nvPr/>
          </p:nvSpPr>
          <p:spPr>
            <a:xfrm rot="2700000">
              <a:off x="8220960" y="4663800"/>
              <a:ext cx="82080" cy="5148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8"/>
            <p:cNvSpPr/>
            <p:nvPr/>
          </p:nvSpPr>
          <p:spPr>
            <a:xfrm rot="2700000">
              <a:off x="8198280" y="4491720"/>
              <a:ext cx="44640" cy="3096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8"/>
            <p:cNvSpPr/>
            <p:nvPr/>
          </p:nvSpPr>
          <p:spPr>
            <a:xfrm rot="2700000">
              <a:off x="9231840" y="4542840"/>
              <a:ext cx="114120" cy="72720"/>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8"/>
            <p:cNvSpPr/>
            <p:nvPr/>
          </p:nvSpPr>
          <p:spPr>
            <a:xfrm rot="2700000">
              <a:off x="9375120" y="4195440"/>
              <a:ext cx="121680" cy="82800"/>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2" name="Google Shape;172;p28"/>
          <p:cNvPicPr preferRelativeResize="0"/>
          <p:nvPr/>
        </p:nvPicPr>
        <p:blipFill rotWithShape="1">
          <a:blip r:embed="rId3">
            <a:alphaModFix amt="74000"/>
          </a:blip>
          <a:srcRect b="0" l="0" r="0" t="0"/>
          <a:stretch/>
        </p:blipFill>
        <p:spPr>
          <a:xfrm flipH="1" rot="-5809800">
            <a:off x="7609680" y="-1097640"/>
            <a:ext cx="2894400" cy="2593080"/>
          </a:xfrm>
          <a:prstGeom prst="rect">
            <a:avLst/>
          </a:prstGeom>
          <a:noFill/>
          <a:ln>
            <a:noFill/>
          </a:ln>
        </p:spPr>
      </p:pic>
      <p:pic>
        <p:nvPicPr>
          <p:cNvPr id="173" name="Google Shape;173;p28"/>
          <p:cNvPicPr preferRelativeResize="0"/>
          <p:nvPr/>
        </p:nvPicPr>
        <p:blipFill rotWithShape="1">
          <a:blip r:embed="rId4">
            <a:alphaModFix amt="76000"/>
          </a:blip>
          <a:srcRect b="0" l="0" r="0" t="0"/>
          <a:stretch/>
        </p:blipFill>
        <p:spPr>
          <a:xfrm rot="9663600">
            <a:off x="-3353400" y="-1776960"/>
            <a:ext cx="7605360" cy="2832120"/>
          </a:xfrm>
          <a:prstGeom prst="rect">
            <a:avLst/>
          </a:prstGeom>
          <a:noFill/>
          <a:ln>
            <a:noFill/>
          </a:ln>
        </p:spPr>
      </p:pic>
      <p:grpSp>
        <p:nvGrpSpPr>
          <p:cNvPr id="174" name="Google Shape;174;p28"/>
          <p:cNvGrpSpPr/>
          <p:nvPr/>
        </p:nvGrpSpPr>
        <p:grpSpPr>
          <a:xfrm>
            <a:off x="-32259" y="-1284235"/>
            <a:ext cx="2313291" cy="1856841"/>
            <a:chOff x="-32259" y="-1284235"/>
            <a:chExt cx="2313291" cy="1856841"/>
          </a:xfrm>
        </p:grpSpPr>
        <p:sp>
          <p:nvSpPr>
            <p:cNvPr id="175" name="Google Shape;175;p28"/>
            <p:cNvSpPr/>
            <p:nvPr/>
          </p:nvSpPr>
          <p:spPr>
            <a:xfrm rot="-7181400">
              <a:off x="1895040" y="-1244160"/>
              <a:ext cx="139320" cy="81000"/>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8"/>
            <p:cNvSpPr/>
            <p:nvPr/>
          </p:nvSpPr>
          <p:spPr>
            <a:xfrm rot="-7181400">
              <a:off x="1491480" y="-401040"/>
              <a:ext cx="156600" cy="9756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8"/>
            <p:cNvSpPr/>
            <p:nvPr/>
          </p:nvSpPr>
          <p:spPr>
            <a:xfrm rot="-7181400">
              <a:off x="1690200" y="-477000"/>
              <a:ext cx="52200" cy="3708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8"/>
            <p:cNvSpPr/>
            <p:nvPr/>
          </p:nvSpPr>
          <p:spPr>
            <a:xfrm rot="-7181400">
              <a:off x="1613160" y="-623520"/>
              <a:ext cx="29520" cy="2052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28"/>
            <p:cNvSpPr/>
            <p:nvPr/>
          </p:nvSpPr>
          <p:spPr>
            <a:xfrm rot="-7181400">
              <a:off x="1772640" y="-730440"/>
              <a:ext cx="39600" cy="46440"/>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8"/>
            <p:cNvSpPr/>
            <p:nvPr/>
          </p:nvSpPr>
          <p:spPr>
            <a:xfrm rot="-7181400">
              <a:off x="1938240" y="-934920"/>
              <a:ext cx="54360" cy="34920"/>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8"/>
            <p:cNvSpPr/>
            <p:nvPr/>
          </p:nvSpPr>
          <p:spPr>
            <a:xfrm rot="-7181400">
              <a:off x="2034000" y="-1100880"/>
              <a:ext cx="49680" cy="3096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8"/>
            <p:cNvSpPr/>
            <p:nvPr/>
          </p:nvSpPr>
          <p:spPr>
            <a:xfrm rot="-7181400">
              <a:off x="1739160" y="-1123560"/>
              <a:ext cx="104400" cy="6624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8"/>
            <p:cNvSpPr/>
            <p:nvPr/>
          </p:nvSpPr>
          <p:spPr>
            <a:xfrm rot="-7181400">
              <a:off x="1712160" y="-914760"/>
              <a:ext cx="84600" cy="51840"/>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8"/>
            <p:cNvSpPr/>
            <p:nvPr/>
          </p:nvSpPr>
          <p:spPr>
            <a:xfrm rot="-7181400">
              <a:off x="1906920" y="-724320"/>
              <a:ext cx="61920" cy="4968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8"/>
            <p:cNvSpPr/>
            <p:nvPr/>
          </p:nvSpPr>
          <p:spPr>
            <a:xfrm rot="-7181400">
              <a:off x="1548360" y="-857880"/>
              <a:ext cx="61920" cy="4968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8"/>
            <p:cNvSpPr/>
            <p:nvPr/>
          </p:nvSpPr>
          <p:spPr>
            <a:xfrm rot="-7181400">
              <a:off x="1532880" y="-707760"/>
              <a:ext cx="77040" cy="4968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8"/>
            <p:cNvSpPr/>
            <p:nvPr/>
          </p:nvSpPr>
          <p:spPr>
            <a:xfrm rot="-7181400">
              <a:off x="1247760" y="-635760"/>
              <a:ext cx="94320" cy="64080"/>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8"/>
            <p:cNvSpPr/>
            <p:nvPr/>
          </p:nvSpPr>
          <p:spPr>
            <a:xfrm rot="-7181400">
              <a:off x="1442520" y="-400320"/>
              <a:ext cx="81720" cy="5796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8"/>
            <p:cNvSpPr/>
            <p:nvPr/>
          </p:nvSpPr>
          <p:spPr>
            <a:xfrm rot="-7181400">
              <a:off x="1117800" y="-303480"/>
              <a:ext cx="84600" cy="51840"/>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8"/>
            <p:cNvSpPr/>
            <p:nvPr/>
          </p:nvSpPr>
          <p:spPr>
            <a:xfrm rot="-7181400">
              <a:off x="1258920" y="-120600"/>
              <a:ext cx="91800" cy="6228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8"/>
            <p:cNvSpPr/>
            <p:nvPr/>
          </p:nvSpPr>
          <p:spPr>
            <a:xfrm rot="-7181400">
              <a:off x="856440" y="11160"/>
              <a:ext cx="101880" cy="6228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8"/>
            <p:cNvSpPr/>
            <p:nvPr/>
          </p:nvSpPr>
          <p:spPr>
            <a:xfrm rot="-7181400">
              <a:off x="418320" y="-463680"/>
              <a:ext cx="91800" cy="5976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8"/>
            <p:cNvSpPr/>
            <p:nvPr/>
          </p:nvSpPr>
          <p:spPr>
            <a:xfrm rot="-7181400">
              <a:off x="1128960" y="289440"/>
              <a:ext cx="99360" cy="64080"/>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8"/>
            <p:cNvSpPr/>
            <p:nvPr/>
          </p:nvSpPr>
          <p:spPr>
            <a:xfrm rot="-7181400">
              <a:off x="182520" y="-32760"/>
              <a:ext cx="109440" cy="68400"/>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8"/>
            <p:cNvSpPr/>
            <p:nvPr/>
          </p:nvSpPr>
          <p:spPr>
            <a:xfrm rot="-7181400">
              <a:off x="916920" y="363600"/>
              <a:ext cx="66960" cy="414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8"/>
            <p:cNvSpPr/>
            <p:nvPr/>
          </p:nvSpPr>
          <p:spPr>
            <a:xfrm rot="-7181400">
              <a:off x="913320" y="476640"/>
              <a:ext cx="106920" cy="66240"/>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8"/>
            <p:cNvSpPr/>
            <p:nvPr/>
          </p:nvSpPr>
          <p:spPr>
            <a:xfrm rot="-7181400">
              <a:off x="674640" y="259200"/>
              <a:ext cx="52200" cy="3708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8"/>
            <p:cNvSpPr/>
            <p:nvPr/>
          </p:nvSpPr>
          <p:spPr>
            <a:xfrm rot="-7181400">
              <a:off x="619920" y="369000"/>
              <a:ext cx="69480" cy="4968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8"/>
            <p:cNvSpPr/>
            <p:nvPr/>
          </p:nvSpPr>
          <p:spPr>
            <a:xfrm rot="-7181400">
              <a:off x="1419480" y="246240"/>
              <a:ext cx="121680" cy="7884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8"/>
            <p:cNvSpPr/>
            <p:nvPr/>
          </p:nvSpPr>
          <p:spPr>
            <a:xfrm rot="-7181400">
              <a:off x="958680" y="-785520"/>
              <a:ext cx="19440" cy="1440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8"/>
            <p:cNvSpPr/>
            <p:nvPr/>
          </p:nvSpPr>
          <p:spPr>
            <a:xfrm rot="-7181400">
              <a:off x="1186560" y="-871200"/>
              <a:ext cx="94320" cy="60120"/>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8"/>
            <p:cNvSpPr/>
            <p:nvPr/>
          </p:nvSpPr>
          <p:spPr>
            <a:xfrm rot="-7181400">
              <a:off x="1346760" y="-1010880"/>
              <a:ext cx="49680" cy="26640"/>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8"/>
            <p:cNvSpPr/>
            <p:nvPr/>
          </p:nvSpPr>
          <p:spPr>
            <a:xfrm rot="-7181400">
              <a:off x="1453320" y="-1179000"/>
              <a:ext cx="129240" cy="82800"/>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8"/>
            <p:cNvSpPr/>
            <p:nvPr/>
          </p:nvSpPr>
          <p:spPr>
            <a:xfrm rot="-7181400">
              <a:off x="2166840" y="-693720"/>
              <a:ext cx="109440" cy="74520"/>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8"/>
            <p:cNvSpPr/>
            <p:nvPr/>
          </p:nvSpPr>
          <p:spPr>
            <a:xfrm rot="-7181400">
              <a:off x="1926000" y="-278280"/>
              <a:ext cx="84240" cy="5364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8"/>
            <p:cNvSpPr/>
            <p:nvPr/>
          </p:nvSpPr>
          <p:spPr>
            <a:xfrm rot="-7181400">
              <a:off x="1712160" y="-190080"/>
              <a:ext cx="82080" cy="5148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8"/>
            <p:cNvSpPr/>
            <p:nvPr/>
          </p:nvSpPr>
          <p:spPr>
            <a:xfrm rot="-7181400">
              <a:off x="1722600" y="6120"/>
              <a:ext cx="44640" cy="3096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8"/>
            <p:cNvSpPr/>
            <p:nvPr/>
          </p:nvSpPr>
          <p:spPr>
            <a:xfrm rot="-7181400">
              <a:off x="576000" y="1440"/>
              <a:ext cx="114120" cy="72720"/>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8"/>
            <p:cNvSpPr/>
            <p:nvPr/>
          </p:nvSpPr>
          <p:spPr>
            <a:xfrm rot="-7181400">
              <a:off x="-27000" y="186840"/>
              <a:ext cx="121680" cy="82800"/>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 name="Google Shape;210;p28"/>
          <p:cNvSpPr/>
          <p:nvPr/>
        </p:nvSpPr>
        <p:spPr>
          <a:xfrm rot="3011400">
            <a:off x="8384760" y="-796320"/>
            <a:ext cx="1345320" cy="128664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8"/>
          <p:cNvSpPr txBox="1"/>
          <p:nvPr>
            <p:ph type="title"/>
          </p:nvPr>
        </p:nvSpPr>
        <p:spPr>
          <a:xfrm>
            <a:off x="736560" y="372960"/>
            <a:ext cx="7672320" cy="57744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2" name="Google Shape;212;p28"/>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39" name="Shape 339"/>
        <p:cNvGrpSpPr/>
        <p:nvPr/>
      </p:nvGrpSpPr>
      <p:grpSpPr>
        <a:xfrm>
          <a:off x="0" y="0"/>
          <a:ext cx="0" cy="0"/>
          <a:chOff x="0" y="0"/>
          <a:chExt cx="0" cy="0"/>
        </a:xfrm>
      </p:grpSpPr>
      <p:sp>
        <p:nvSpPr>
          <p:cNvPr id="340" name="Google Shape;340;p26"/>
          <p:cNvSpPr txBox="1"/>
          <p:nvPr>
            <p:ph idx="1" type="body"/>
          </p:nvPr>
        </p:nvSpPr>
        <p:spPr>
          <a:xfrm>
            <a:off x="720000" y="1055880"/>
            <a:ext cx="7703640" cy="351252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41" name="Google Shape;341;p26"/>
          <p:cNvPicPr preferRelativeResize="0"/>
          <p:nvPr/>
        </p:nvPicPr>
        <p:blipFill rotWithShape="1">
          <a:blip r:embed="rId2">
            <a:alphaModFix amt="66000"/>
          </a:blip>
          <a:srcRect b="0" l="0" r="0" t="0"/>
          <a:stretch/>
        </p:blipFill>
        <p:spPr>
          <a:xfrm flipH="1" rot="1326000">
            <a:off x="7659360" y="-1090800"/>
            <a:ext cx="3296880" cy="2276280"/>
          </a:xfrm>
          <a:prstGeom prst="rect">
            <a:avLst/>
          </a:prstGeom>
          <a:noFill/>
          <a:ln>
            <a:noFill/>
          </a:ln>
        </p:spPr>
      </p:pic>
      <p:pic>
        <p:nvPicPr>
          <p:cNvPr id="342" name="Google Shape;342;p26"/>
          <p:cNvPicPr preferRelativeResize="0"/>
          <p:nvPr/>
        </p:nvPicPr>
        <p:blipFill rotWithShape="1">
          <a:blip r:embed="rId3">
            <a:alphaModFix amt="67000"/>
          </a:blip>
          <a:srcRect b="0" l="0" r="0" t="0"/>
          <a:stretch/>
        </p:blipFill>
        <p:spPr>
          <a:xfrm flipH="1" rot="5400000">
            <a:off x="7116120" y="-514800"/>
            <a:ext cx="2894400" cy="2593080"/>
          </a:xfrm>
          <a:prstGeom prst="rect">
            <a:avLst/>
          </a:prstGeom>
          <a:noFill/>
          <a:ln>
            <a:noFill/>
          </a:ln>
        </p:spPr>
      </p:pic>
      <p:pic>
        <p:nvPicPr>
          <p:cNvPr id="343" name="Google Shape;343;p26"/>
          <p:cNvPicPr preferRelativeResize="0"/>
          <p:nvPr/>
        </p:nvPicPr>
        <p:blipFill rotWithShape="1">
          <a:blip r:embed="rId4">
            <a:alphaModFix amt="66000"/>
          </a:blip>
          <a:srcRect b="0" l="0" r="0" t="0"/>
          <a:stretch/>
        </p:blipFill>
        <p:spPr>
          <a:xfrm flipH="1" rot="5547000">
            <a:off x="-1959480" y="2413440"/>
            <a:ext cx="3296880" cy="2276280"/>
          </a:xfrm>
          <a:prstGeom prst="rect">
            <a:avLst/>
          </a:prstGeom>
          <a:noFill/>
          <a:ln>
            <a:noFill/>
          </a:ln>
        </p:spPr>
      </p:pic>
      <p:pic>
        <p:nvPicPr>
          <p:cNvPr id="344" name="Google Shape;344;p26"/>
          <p:cNvPicPr preferRelativeResize="0"/>
          <p:nvPr/>
        </p:nvPicPr>
        <p:blipFill rotWithShape="1">
          <a:blip r:embed="rId5">
            <a:alphaModFix amt="82000"/>
          </a:blip>
          <a:srcRect b="0" l="0" r="0" t="0"/>
          <a:stretch/>
        </p:blipFill>
        <p:spPr>
          <a:xfrm rot="7617600">
            <a:off x="7156800" y="3424680"/>
            <a:ext cx="3632400" cy="2998800"/>
          </a:xfrm>
          <a:prstGeom prst="rect">
            <a:avLst/>
          </a:prstGeom>
          <a:noFill/>
          <a:ln>
            <a:noFill/>
          </a:ln>
        </p:spPr>
      </p:pic>
      <p:grpSp>
        <p:nvGrpSpPr>
          <p:cNvPr id="345" name="Google Shape;345;p26"/>
          <p:cNvGrpSpPr/>
          <p:nvPr/>
        </p:nvGrpSpPr>
        <p:grpSpPr>
          <a:xfrm>
            <a:off x="-624240" y="1649520"/>
            <a:ext cx="1343880" cy="1994760"/>
            <a:chOff x="-624240" y="1649520"/>
            <a:chExt cx="1343880" cy="1994760"/>
          </a:xfrm>
        </p:grpSpPr>
        <p:sp>
          <p:nvSpPr>
            <p:cNvPr id="346" name="Google Shape;346;p26"/>
            <p:cNvSpPr/>
            <p:nvPr/>
          </p:nvSpPr>
          <p:spPr>
            <a:xfrm>
              <a:off x="421200" y="3563280"/>
              <a:ext cx="139320" cy="81000"/>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6"/>
            <p:cNvSpPr/>
            <p:nvPr/>
          </p:nvSpPr>
          <p:spPr>
            <a:xfrm>
              <a:off x="-131400" y="2790360"/>
              <a:ext cx="156600" cy="9756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6"/>
            <p:cNvSpPr/>
            <p:nvPr/>
          </p:nvSpPr>
          <p:spPr>
            <a:xfrm>
              <a:off x="-59400" y="3000600"/>
              <a:ext cx="52200" cy="3708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26"/>
            <p:cNvSpPr/>
            <p:nvPr/>
          </p:nvSpPr>
          <p:spPr>
            <a:xfrm>
              <a:off x="129960" y="3008880"/>
              <a:ext cx="29520" cy="2052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6"/>
            <p:cNvSpPr/>
            <p:nvPr/>
          </p:nvSpPr>
          <p:spPr>
            <a:xfrm>
              <a:off x="124920" y="3185280"/>
              <a:ext cx="39600" cy="46440"/>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26"/>
            <p:cNvSpPr/>
            <p:nvPr/>
          </p:nvSpPr>
          <p:spPr>
            <a:xfrm>
              <a:off x="214560" y="3445200"/>
              <a:ext cx="54360" cy="34920"/>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6"/>
            <p:cNvSpPr/>
            <p:nvPr/>
          </p:nvSpPr>
          <p:spPr>
            <a:xfrm>
              <a:off x="316440" y="3611520"/>
              <a:ext cx="49680" cy="3096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6"/>
            <p:cNvSpPr/>
            <p:nvPr/>
          </p:nvSpPr>
          <p:spPr>
            <a:xfrm>
              <a:off x="426240" y="3364200"/>
              <a:ext cx="104400" cy="6624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26"/>
            <p:cNvSpPr/>
            <p:nvPr/>
          </p:nvSpPr>
          <p:spPr>
            <a:xfrm>
              <a:off x="279360" y="3239640"/>
              <a:ext cx="84600" cy="51840"/>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26"/>
            <p:cNvSpPr/>
            <p:nvPr/>
          </p:nvSpPr>
          <p:spPr>
            <a:xfrm>
              <a:off x="35280" y="3305880"/>
              <a:ext cx="61920" cy="4968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26"/>
            <p:cNvSpPr/>
            <p:nvPr/>
          </p:nvSpPr>
          <p:spPr>
            <a:xfrm>
              <a:off x="329040" y="3060720"/>
              <a:ext cx="61920" cy="4968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6"/>
            <p:cNvSpPr/>
            <p:nvPr/>
          </p:nvSpPr>
          <p:spPr>
            <a:xfrm>
              <a:off x="194760" y="2979720"/>
              <a:ext cx="77040" cy="4968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6"/>
            <p:cNvSpPr/>
            <p:nvPr/>
          </p:nvSpPr>
          <p:spPr>
            <a:xfrm>
              <a:off x="254520" y="2692800"/>
              <a:ext cx="94320" cy="64080"/>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26"/>
            <p:cNvSpPr/>
            <p:nvPr/>
          </p:nvSpPr>
          <p:spPr>
            <a:xfrm>
              <a:off x="-34560" y="2744640"/>
              <a:ext cx="81720" cy="5796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6"/>
            <p:cNvSpPr/>
            <p:nvPr/>
          </p:nvSpPr>
          <p:spPr>
            <a:xfrm>
              <a:off x="42840" y="2420640"/>
              <a:ext cx="84600" cy="51840"/>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26"/>
            <p:cNvSpPr/>
            <p:nvPr/>
          </p:nvSpPr>
          <p:spPr>
            <a:xfrm>
              <a:off x="-196200" y="2447640"/>
              <a:ext cx="91800" cy="6228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26"/>
            <p:cNvSpPr/>
            <p:nvPr/>
          </p:nvSpPr>
          <p:spPr>
            <a:xfrm>
              <a:off x="-280800" y="2414520"/>
              <a:ext cx="101880" cy="6228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26"/>
            <p:cNvSpPr/>
            <p:nvPr/>
          </p:nvSpPr>
          <p:spPr>
            <a:xfrm>
              <a:off x="-19440" y="2104920"/>
              <a:ext cx="91800" cy="5976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6"/>
            <p:cNvSpPr/>
            <p:nvPr/>
          </p:nvSpPr>
          <p:spPr>
            <a:xfrm>
              <a:off x="-495000" y="2133720"/>
              <a:ext cx="99360" cy="64080"/>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6"/>
            <p:cNvSpPr/>
            <p:nvPr/>
          </p:nvSpPr>
          <p:spPr>
            <a:xfrm>
              <a:off x="-186480" y="1902960"/>
              <a:ext cx="109440" cy="68400"/>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6"/>
            <p:cNvSpPr/>
            <p:nvPr/>
          </p:nvSpPr>
          <p:spPr>
            <a:xfrm>
              <a:off x="-420120" y="1915560"/>
              <a:ext cx="66960" cy="414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6"/>
            <p:cNvSpPr/>
            <p:nvPr/>
          </p:nvSpPr>
          <p:spPr>
            <a:xfrm>
              <a:off x="-557280" y="1855440"/>
              <a:ext cx="106920" cy="66240"/>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26"/>
            <p:cNvSpPr/>
            <p:nvPr/>
          </p:nvSpPr>
          <p:spPr>
            <a:xfrm>
              <a:off x="-196200" y="1753560"/>
              <a:ext cx="52200" cy="3708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26"/>
            <p:cNvSpPr/>
            <p:nvPr/>
          </p:nvSpPr>
          <p:spPr>
            <a:xfrm>
              <a:off x="-283320" y="1649520"/>
              <a:ext cx="69480" cy="4968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6"/>
            <p:cNvSpPr/>
            <p:nvPr/>
          </p:nvSpPr>
          <p:spPr>
            <a:xfrm>
              <a:off x="-624240" y="2405880"/>
              <a:ext cx="121680" cy="7884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6"/>
            <p:cNvSpPr/>
            <p:nvPr/>
          </p:nvSpPr>
          <p:spPr>
            <a:xfrm>
              <a:off x="605520" y="2520360"/>
              <a:ext cx="19440" cy="1440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6"/>
            <p:cNvSpPr/>
            <p:nvPr/>
          </p:nvSpPr>
          <p:spPr>
            <a:xfrm>
              <a:off x="491040" y="2759400"/>
              <a:ext cx="94320" cy="60120"/>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6"/>
            <p:cNvSpPr/>
            <p:nvPr/>
          </p:nvSpPr>
          <p:spPr>
            <a:xfrm>
              <a:off x="580320" y="2973600"/>
              <a:ext cx="49680" cy="26640"/>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26"/>
            <p:cNvSpPr/>
            <p:nvPr/>
          </p:nvSpPr>
          <p:spPr>
            <a:xfrm>
              <a:off x="590400" y="3141720"/>
              <a:ext cx="129240" cy="82800"/>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6"/>
            <p:cNvSpPr/>
            <p:nvPr/>
          </p:nvSpPr>
          <p:spPr>
            <a:xfrm>
              <a:off x="-166320" y="3195720"/>
              <a:ext cx="109440" cy="74520"/>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26"/>
            <p:cNvSpPr/>
            <p:nvPr/>
          </p:nvSpPr>
          <p:spPr>
            <a:xfrm>
              <a:off x="-380520" y="3108600"/>
              <a:ext cx="84240" cy="5364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6"/>
            <p:cNvSpPr/>
            <p:nvPr/>
          </p:nvSpPr>
          <p:spPr>
            <a:xfrm>
              <a:off x="-348120" y="2880000"/>
              <a:ext cx="82080" cy="5148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6"/>
            <p:cNvSpPr/>
            <p:nvPr/>
          </p:nvSpPr>
          <p:spPr>
            <a:xfrm>
              <a:off x="-487440" y="2790360"/>
              <a:ext cx="44640" cy="3096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6"/>
            <p:cNvSpPr/>
            <p:nvPr/>
          </p:nvSpPr>
          <p:spPr>
            <a:xfrm>
              <a:off x="284040" y="2065320"/>
              <a:ext cx="114120" cy="72720"/>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26"/>
            <p:cNvSpPr/>
            <p:nvPr/>
          </p:nvSpPr>
          <p:spPr>
            <a:xfrm>
              <a:off x="142200" y="1713960"/>
              <a:ext cx="121680" cy="82800"/>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1" name="Google Shape;381;p26"/>
          <p:cNvSpPr/>
          <p:nvPr/>
        </p:nvSpPr>
        <p:spPr>
          <a:xfrm rot="2491800">
            <a:off x="8062200" y="3895200"/>
            <a:ext cx="2264760" cy="216540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26"/>
          <p:cNvSpPr txBox="1"/>
          <p:nvPr>
            <p:ph type="title"/>
          </p:nvPr>
        </p:nvSpPr>
        <p:spPr>
          <a:xfrm>
            <a:off x="736560" y="372960"/>
            <a:ext cx="7672320" cy="57744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431" name="Shape 431"/>
        <p:cNvGrpSpPr/>
        <p:nvPr/>
      </p:nvGrpSpPr>
      <p:grpSpPr>
        <a:xfrm>
          <a:off x="0" y="0"/>
          <a:ext cx="0" cy="0"/>
          <a:chOff x="0" y="0"/>
          <a:chExt cx="0" cy="0"/>
        </a:xfrm>
      </p:grpSpPr>
      <p:sp>
        <p:nvSpPr>
          <p:cNvPr id="432" name="Google Shape;432;gee08cbcac6_0_341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1pPr>
            <a:lvl2pPr lvl="1"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2pPr>
            <a:lvl3pPr lvl="2"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3pPr>
            <a:lvl4pPr lvl="3"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4pPr>
            <a:lvl5pPr lvl="4"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5pPr>
            <a:lvl6pPr lvl="5"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6pPr>
            <a:lvl7pPr lvl="6"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7pPr>
            <a:lvl8pPr lvl="7"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8pPr>
            <a:lvl9pPr lvl="8" marR="0" rtl="0" algn="l">
              <a:lnSpc>
                <a:spcPct val="100000"/>
              </a:lnSpc>
              <a:spcBef>
                <a:spcPts val="0"/>
              </a:spcBef>
              <a:spcAft>
                <a:spcPts val="0"/>
              </a:spcAft>
              <a:buClr>
                <a:schemeClr val="dk2"/>
              </a:buClr>
              <a:buSzPts val="3000"/>
              <a:buFont typeface="Overpass Black"/>
              <a:buNone/>
              <a:defRPr b="0" i="0" sz="3000" u="none" cap="none" strike="noStrike">
                <a:solidFill>
                  <a:schemeClr val="dk2"/>
                </a:solidFill>
                <a:latin typeface="Overpass Black"/>
                <a:ea typeface="Overpass Black"/>
                <a:cs typeface="Overpass Black"/>
                <a:sym typeface="Overpass Black"/>
              </a:defRPr>
            </a:lvl9pPr>
          </a:lstStyle>
          <a:p/>
        </p:txBody>
      </p:sp>
      <p:sp>
        <p:nvSpPr>
          <p:cNvPr id="433" name="Google Shape;433;gee08cbcac6_0_341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1pPr>
            <a:lvl2pPr indent="-317500" lvl="1" marL="914400" marR="0" rtl="0" algn="l">
              <a:lnSpc>
                <a:spcPct val="100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00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00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00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00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00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00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00000"/>
              </a:lnSpc>
              <a:spcBef>
                <a:spcPts val="1600"/>
              </a:spcBef>
              <a:spcAft>
                <a:spcPts val="160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hyperlink" Target="https://www.eea.europa.eu/data-and-maps/indicators/eea-32-ammonia-nh3-emissions-1" TargetMode="External"/><Relationship Id="rId4" Type="http://schemas.openxmlformats.org/officeDocument/2006/relationships/image" Target="../media/image41.png"/><Relationship Id="rId5" Type="http://schemas.openxmlformats.org/officeDocument/2006/relationships/image" Target="../media/image4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hyperlink" Target="https://www.eea.europa.eu/data-and-maps/indicators/eea-32-ammonia-nh3-emissions-1" TargetMode="External"/><Relationship Id="rId4" Type="http://schemas.openxmlformats.org/officeDocument/2006/relationships/image" Target="../media/image41.png"/><Relationship Id="rId5" Type="http://schemas.openxmlformats.org/officeDocument/2006/relationships/image" Target="../media/image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hyperlink" Target="http://www.emissieregistratie.nl/erpubliek/erpub/weergave/grafiek.aspx" TargetMode="External"/><Relationship Id="rId5" Type="http://schemas.openxmlformats.org/officeDocument/2006/relationships/image" Target="../media/image5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hyperlink" Target="https://www.infomil.nl/onderwerpen/lucht-water/lucht/nec-stoffe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hyperlink" Target="https://www.wur.nl/upload_mm/f/f/b/0d523dc0-0fb3-4a39-8ba9-1446c9d07557_De%20Nederlandse%20landbouwexport%20in%202018%20in%20breder%20perspectief%20-%20DEF.pdf" TargetMode="External"/><Relationship Id="rId5" Type="http://schemas.openxmlformats.org/officeDocument/2006/relationships/image" Target="../media/image5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57.png"/><Relationship Id="rId7" Type="http://schemas.openxmlformats.org/officeDocument/2006/relationships/image" Target="../media/image55.png"/><Relationship Id="rId8" Type="http://schemas.openxmlformats.org/officeDocument/2006/relationships/image" Target="../media/image63.png"/><Relationship Id="rId10"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8.png"/><Relationship Id="rId4" Type="http://schemas.openxmlformats.org/officeDocument/2006/relationships/image" Target="../media/image62.png"/><Relationship Id="rId9" Type="http://schemas.openxmlformats.org/officeDocument/2006/relationships/image" Target="../media/image68.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70.png"/><Relationship Id="rId8" Type="http://schemas.openxmlformats.org/officeDocument/2006/relationships/image" Target="../media/image71.png"/><Relationship Id="rId10"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6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hyperlink" Target="https://eur-lex.europa.eu/legal-content/EN/TXT/PDF/?uri=CELEX:52020SC0388&amp;from=E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6" name="Shape 2546"/>
        <p:cNvGrpSpPr/>
        <p:nvPr/>
      </p:nvGrpSpPr>
      <p:grpSpPr>
        <a:xfrm>
          <a:off x="0" y="0"/>
          <a:ext cx="0" cy="0"/>
          <a:chOff x="0" y="0"/>
          <a:chExt cx="0" cy="0"/>
        </a:xfrm>
      </p:grpSpPr>
      <p:sp>
        <p:nvSpPr>
          <p:cNvPr id="2547" name="Google Shape;2547;p1"/>
          <p:cNvSpPr/>
          <p:nvPr/>
        </p:nvSpPr>
        <p:spPr>
          <a:xfrm>
            <a:off x="-3657600" y="7305120"/>
            <a:ext cx="792360" cy="79236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8" name="Google Shape;2548;p1"/>
          <p:cNvSpPr/>
          <p:nvPr/>
        </p:nvSpPr>
        <p:spPr>
          <a:xfrm>
            <a:off x="1223640" y="3143520"/>
            <a:ext cx="4313880" cy="59472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nl-NL" sz="2700" u="none" cap="none" strike="noStrike">
                <a:solidFill>
                  <a:schemeClr val="dk2"/>
                </a:solidFill>
                <a:latin typeface="Arial"/>
                <a:ea typeface="Arial"/>
                <a:cs typeface="Arial"/>
                <a:sym typeface="Arial"/>
              </a:rPr>
              <a:t>iGEM Groningen 2021</a:t>
            </a:r>
            <a:endParaRPr b="0" i="0" sz="2700" u="none" cap="none" strike="noStrike">
              <a:solidFill>
                <a:schemeClr val="dk2"/>
              </a:solidFill>
              <a:latin typeface="Arial"/>
              <a:ea typeface="Arial"/>
              <a:cs typeface="Arial"/>
              <a:sym typeface="Arial"/>
            </a:endParaRPr>
          </a:p>
        </p:txBody>
      </p:sp>
      <p:sp>
        <p:nvSpPr>
          <p:cNvPr id="2549" name="Google Shape;2549;p1"/>
          <p:cNvSpPr/>
          <p:nvPr/>
        </p:nvSpPr>
        <p:spPr>
          <a:xfrm>
            <a:off x="522000" y="2079000"/>
            <a:ext cx="4320000" cy="118872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600"/>
              <a:buFont typeface="Arial"/>
              <a:buNone/>
            </a:pPr>
            <a:r>
              <a:rPr b="0" i="0" lang="nl-NL" sz="6600" u="none" cap="none" strike="noStrike">
                <a:solidFill>
                  <a:srgbClr val="000000"/>
                </a:solidFill>
                <a:latin typeface="Arial"/>
                <a:ea typeface="Arial"/>
                <a:cs typeface="Arial"/>
                <a:sym typeface="Arial"/>
              </a:rPr>
              <a:t>Bye-Monia</a:t>
            </a:r>
            <a:endParaRPr b="0" i="0" sz="6600" u="none" cap="none" strike="noStrike">
              <a:solidFill>
                <a:srgbClr val="000000"/>
              </a:solidFill>
              <a:latin typeface="Arial"/>
              <a:ea typeface="Arial"/>
              <a:cs typeface="Arial"/>
              <a:sym typeface="Arial"/>
            </a:endParaRPr>
          </a:p>
        </p:txBody>
      </p:sp>
      <p:pic>
        <p:nvPicPr>
          <p:cNvPr id="2550" name="Google Shape;2550;p1"/>
          <p:cNvPicPr preferRelativeResize="0"/>
          <p:nvPr/>
        </p:nvPicPr>
        <p:blipFill rotWithShape="1">
          <a:blip r:embed="rId3">
            <a:alphaModFix/>
          </a:blip>
          <a:srcRect b="0" l="0" r="0" t="0"/>
          <a:stretch/>
        </p:blipFill>
        <p:spPr>
          <a:xfrm>
            <a:off x="5233075" y="1802175"/>
            <a:ext cx="2924826" cy="2166500"/>
          </a:xfrm>
          <a:prstGeom prst="rect">
            <a:avLst/>
          </a:prstGeom>
          <a:noFill/>
          <a:ln>
            <a:noFill/>
          </a:ln>
        </p:spPr>
      </p:pic>
      <p:sp>
        <p:nvSpPr>
          <p:cNvPr id="2551" name="Google Shape;2551;p1"/>
          <p:cNvSpPr/>
          <p:nvPr/>
        </p:nvSpPr>
        <p:spPr>
          <a:xfrm>
            <a:off x="1385503" y="3557095"/>
            <a:ext cx="4314000" cy="59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lang="nl-NL" sz="2000">
                <a:solidFill>
                  <a:schemeClr val="dk2"/>
                </a:solidFill>
              </a:rPr>
              <a:t>Stakeholder Meetup Simulation</a:t>
            </a:r>
            <a:endParaRPr b="1" i="0" sz="2000" u="none" cap="none" strike="noStrike">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8" name="Shape 2608"/>
        <p:cNvGrpSpPr/>
        <p:nvPr/>
      </p:nvGrpSpPr>
      <p:grpSpPr>
        <a:xfrm>
          <a:off x="0" y="0"/>
          <a:ext cx="0" cy="0"/>
          <a:chOff x="0" y="0"/>
          <a:chExt cx="0" cy="0"/>
        </a:xfrm>
      </p:grpSpPr>
      <p:sp>
        <p:nvSpPr>
          <p:cNvPr id="2609" name="Google Shape;2609;p6"/>
          <p:cNvSpPr txBox="1"/>
          <p:nvPr/>
        </p:nvSpPr>
        <p:spPr>
          <a:xfrm>
            <a:off x="736560" y="372960"/>
            <a:ext cx="7672320" cy="57744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nl-NL" sz="3000" u="none" cap="none" strike="noStrike">
                <a:solidFill>
                  <a:schemeClr val="dk2"/>
                </a:solidFill>
              </a:rPr>
              <a:t>Nitrogen crisis: NO</a:t>
            </a:r>
            <a:r>
              <a:rPr b="1" i="0" lang="nl-NL" sz="2000" u="none" cap="none" strike="noStrike">
                <a:solidFill>
                  <a:schemeClr val="dk2"/>
                </a:solidFill>
              </a:rPr>
              <a:t>x</a:t>
            </a:r>
            <a:r>
              <a:rPr b="1" i="0" lang="nl-NL" sz="3000" u="none" cap="none" strike="noStrike">
                <a:solidFill>
                  <a:schemeClr val="dk2"/>
                </a:solidFill>
              </a:rPr>
              <a:t> and NH</a:t>
            </a:r>
            <a:r>
              <a:rPr b="1" i="0" lang="nl-NL" sz="2000" u="none" cap="none" strike="noStrike">
                <a:solidFill>
                  <a:schemeClr val="dk2"/>
                </a:solidFill>
              </a:rPr>
              <a:t>3</a:t>
            </a:r>
            <a:endParaRPr b="1" i="0" sz="2000" u="none" cap="none" strike="noStrike">
              <a:solidFill>
                <a:schemeClr val="dk2"/>
              </a:solidFill>
            </a:endParaRPr>
          </a:p>
        </p:txBody>
      </p:sp>
      <p:pic>
        <p:nvPicPr>
          <p:cNvPr id="2610" name="Google Shape;2610;p6"/>
          <p:cNvPicPr preferRelativeResize="0"/>
          <p:nvPr/>
        </p:nvPicPr>
        <p:blipFill>
          <a:blip r:embed="rId3">
            <a:alphaModFix/>
          </a:blip>
          <a:stretch>
            <a:fillRect/>
          </a:stretch>
        </p:blipFill>
        <p:spPr>
          <a:xfrm>
            <a:off x="703400" y="1104805"/>
            <a:ext cx="7737175" cy="3701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4" name="Shape 2614"/>
        <p:cNvGrpSpPr/>
        <p:nvPr/>
      </p:nvGrpSpPr>
      <p:grpSpPr>
        <a:xfrm>
          <a:off x="0" y="0"/>
          <a:ext cx="0" cy="0"/>
          <a:chOff x="0" y="0"/>
          <a:chExt cx="0" cy="0"/>
        </a:xfrm>
      </p:grpSpPr>
      <p:sp>
        <p:nvSpPr>
          <p:cNvPr id="2615" name="Google Shape;2615;gee08cbcac6_0_10698"/>
          <p:cNvSpPr txBox="1"/>
          <p:nvPr/>
        </p:nvSpPr>
        <p:spPr>
          <a:xfrm>
            <a:off x="736560" y="372960"/>
            <a:ext cx="7672200" cy="57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nl-NL" sz="3000" u="none" cap="none" strike="noStrike">
                <a:solidFill>
                  <a:schemeClr val="dk2"/>
                </a:solidFill>
              </a:rPr>
              <a:t>Nitrogen crisis: NO</a:t>
            </a:r>
            <a:r>
              <a:rPr b="1" i="0" lang="nl-NL" sz="2000" u="none" cap="none" strike="noStrike">
                <a:solidFill>
                  <a:schemeClr val="dk2"/>
                </a:solidFill>
              </a:rPr>
              <a:t>x</a:t>
            </a:r>
            <a:r>
              <a:rPr b="1" i="0" lang="nl-NL" sz="3000" u="none" cap="none" strike="noStrike">
                <a:solidFill>
                  <a:schemeClr val="dk2"/>
                </a:solidFill>
              </a:rPr>
              <a:t> and NH</a:t>
            </a:r>
            <a:r>
              <a:rPr b="1" i="0" lang="nl-NL" sz="2000" u="none" cap="none" strike="noStrike">
                <a:solidFill>
                  <a:schemeClr val="dk2"/>
                </a:solidFill>
              </a:rPr>
              <a:t>3</a:t>
            </a:r>
            <a:endParaRPr b="1" i="0" sz="2000" u="none" cap="none" strike="noStrike">
              <a:solidFill>
                <a:schemeClr val="dk2"/>
              </a:solidFill>
            </a:endParaRPr>
          </a:p>
        </p:txBody>
      </p:sp>
      <p:pic>
        <p:nvPicPr>
          <p:cNvPr id="2616" name="Google Shape;2616;gee08cbcac6_0_10698"/>
          <p:cNvPicPr preferRelativeResize="0"/>
          <p:nvPr/>
        </p:nvPicPr>
        <p:blipFill>
          <a:blip r:embed="rId3">
            <a:alphaModFix/>
          </a:blip>
          <a:stretch>
            <a:fillRect/>
          </a:stretch>
        </p:blipFill>
        <p:spPr>
          <a:xfrm>
            <a:off x="703400" y="1104805"/>
            <a:ext cx="7737175" cy="3701575"/>
          </a:xfrm>
          <a:prstGeom prst="rect">
            <a:avLst/>
          </a:prstGeom>
          <a:noFill/>
          <a:ln>
            <a:noFill/>
          </a:ln>
        </p:spPr>
      </p:pic>
      <p:sp>
        <p:nvSpPr>
          <p:cNvPr id="2617" name="Google Shape;2617;gee08cbcac6_0_10698"/>
          <p:cNvSpPr/>
          <p:nvPr/>
        </p:nvSpPr>
        <p:spPr>
          <a:xfrm>
            <a:off x="836050" y="2797400"/>
            <a:ext cx="792600" cy="707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1" name="Shape 2621"/>
        <p:cNvGrpSpPr/>
        <p:nvPr/>
      </p:nvGrpSpPr>
      <p:grpSpPr>
        <a:xfrm>
          <a:off x="0" y="0"/>
          <a:ext cx="0" cy="0"/>
          <a:chOff x="0" y="0"/>
          <a:chExt cx="0" cy="0"/>
        </a:xfrm>
      </p:grpSpPr>
      <p:sp>
        <p:nvSpPr>
          <p:cNvPr id="2622" name="Google Shape;2622;gee08cbcac6_0_12874"/>
          <p:cNvSpPr txBox="1"/>
          <p:nvPr>
            <p:ph type="ctrTitle"/>
          </p:nvPr>
        </p:nvSpPr>
        <p:spPr>
          <a:xfrm>
            <a:off x="220500" y="314575"/>
            <a:ext cx="8703000" cy="771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
              <a:buNone/>
            </a:pPr>
            <a:r>
              <a:rPr b="1" lang="nl-NL" sz="2900">
                <a:latin typeface="Arial"/>
                <a:ea typeface="Arial"/>
                <a:cs typeface="Arial"/>
                <a:sym typeface="Arial"/>
              </a:rPr>
              <a:t>NH</a:t>
            </a:r>
            <a:r>
              <a:rPr b="1" lang="nl-NL" sz="1700">
                <a:latin typeface="Arial"/>
                <a:ea typeface="Arial"/>
                <a:cs typeface="Arial"/>
                <a:sym typeface="Arial"/>
              </a:rPr>
              <a:t>3</a:t>
            </a:r>
            <a:r>
              <a:rPr b="1" lang="nl-NL" sz="2900">
                <a:latin typeface="Arial"/>
                <a:ea typeface="Arial"/>
                <a:cs typeface="Arial"/>
                <a:sym typeface="Arial"/>
              </a:rPr>
              <a:t> deposition endangers nature/biodiversity  </a:t>
            </a:r>
            <a:endParaRPr b="1" sz="2900">
              <a:latin typeface="Arial"/>
              <a:ea typeface="Arial"/>
              <a:cs typeface="Arial"/>
              <a:sym typeface="Arial"/>
            </a:endParaRPr>
          </a:p>
          <a:p>
            <a:pPr indent="0" lvl="0" marL="0" rtl="0" algn="ctr">
              <a:lnSpc>
                <a:spcPct val="100000"/>
              </a:lnSpc>
              <a:spcBef>
                <a:spcPts val="0"/>
              </a:spcBef>
              <a:spcAft>
                <a:spcPts val="0"/>
              </a:spcAft>
              <a:buSzPts val="800"/>
              <a:buNone/>
            </a:pPr>
            <a:r>
              <a:rPr lang="nl-NL" sz="2900">
                <a:latin typeface="Arial"/>
                <a:ea typeface="Arial"/>
                <a:cs typeface="Arial"/>
                <a:sym typeface="Arial"/>
              </a:rPr>
              <a:t>(for Natura 2000 areas)</a:t>
            </a:r>
            <a:endParaRPr sz="2900">
              <a:latin typeface="Arial"/>
              <a:ea typeface="Arial"/>
              <a:cs typeface="Arial"/>
              <a:sym typeface="Arial"/>
            </a:endParaRPr>
          </a:p>
        </p:txBody>
      </p:sp>
      <p:sp>
        <p:nvSpPr>
          <p:cNvPr id="2623" name="Google Shape;2623;gee08cbcac6_0_12874"/>
          <p:cNvSpPr txBox="1"/>
          <p:nvPr/>
        </p:nvSpPr>
        <p:spPr>
          <a:xfrm>
            <a:off x="1977369" y="1345737"/>
            <a:ext cx="5169900" cy="7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2"/>
              </a:buClr>
              <a:buSzPts val="800"/>
              <a:buFont typeface="Overpass Black"/>
              <a:buNone/>
            </a:pPr>
            <a:r>
              <a:rPr b="1" lang="nl-NL" sz="2200">
                <a:solidFill>
                  <a:srgbClr val="05294A"/>
                </a:solidFill>
              </a:rPr>
              <a:t>N-enrichment of soil/water</a:t>
            </a:r>
            <a:endParaRPr b="1" i="0" sz="2200" u="none" cap="none" strike="noStrike">
              <a:solidFill>
                <a:srgbClr val="05294A"/>
              </a:solidFill>
            </a:endParaRPr>
          </a:p>
        </p:txBody>
      </p:sp>
      <p:sp>
        <p:nvSpPr>
          <p:cNvPr id="2624" name="Google Shape;2624;gee08cbcac6_0_12874"/>
          <p:cNvSpPr txBox="1"/>
          <p:nvPr/>
        </p:nvSpPr>
        <p:spPr>
          <a:xfrm>
            <a:off x="1888669" y="2124920"/>
            <a:ext cx="5169900" cy="7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2"/>
              </a:buClr>
              <a:buSzPts val="800"/>
              <a:buFont typeface="Overpass Black"/>
              <a:buNone/>
            </a:pPr>
            <a:r>
              <a:rPr b="1" i="0" lang="nl-NL" sz="2200" u="none" cap="none" strike="noStrike">
                <a:solidFill>
                  <a:srgbClr val="05294A"/>
                </a:solidFill>
              </a:rPr>
              <a:t>Acid deposition + eutrophication </a:t>
            </a:r>
            <a:endParaRPr b="1" i="0" sz="2200" u="none" cap="none" strike="noStrike">
              <a:solidFill>
                <a:srgbClr val="05294A"/>
              </a:solidFill>
              <a:highlight>
                <a:srgbClr val="FFFF00"/>
              </a:highlight>
            </a:endParaRPr>
          </a:p>
        </p:txBody>
      </p:sp>
      <p:sp>
        <p:nvSpPr>
          <p:cNvPr id="2625" name="Google Shape;2625;gee08cbcac6_0_12874"/>
          <p:cNvSpPr txBox="1"/>
          <p:nvPr/>
        </p:nvSpPr>
        <p:spPr>
          <a:xfrm>
            <a:off x="1496619" y="3159514"/>
            <a:ext cx="2623800" cy="1754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Char char="-"/>
            </a:pPr>
            <a:r>
              <a:rPr i="0" lang="nl-NL" sz="1800" u="none" cap="none" strike="noStrike">
                <a:solidFill>
                  <a:schemeClr val="dk2"/>
                </a:solidFill>
              </a:rPr>
              <a:t>Adverse effects on aquatic ecosystems in rivers and lakes</a:t>
            </a:r>
            <a:endParaRPr i="0" sz="1400" u="none" cap="none" strike="noStrike">
              <a:solidFill>
                <a:srgbClr val="000000"/>
              </a:solidFill>
            </a:endParaRPr>
          </a:p>
          <a:p>
            <a:pPr indent="-285750" lvl="0" marL="285750" marR="0" rtl="0" algn="l">
              <a:lnSpc>
                <a:spcPct val="100000"/>
              </a:lnSpc>
              <a:spcBef>
                <a:spcPts val="0"/>
              </a:spcBef>
              <a:spcAft>
                <a:spcPts val="0"/>
              </a:spcAft>
              <a:buClr>
                <a:srgbClr val="000000"/>
              </a:buClr>
              <a:buSzPts val="1800"/>
              <a:buChar char="-"/>
            </a:pPr>
            <a:r>
              <a:rPr i="0" lang="nl-NL" sz="1800" u="none" cap="none" strike="noStrike">
                <a:solidFill>
                  <a:schemeClr val="dk2"/>
                </a:solidFill>
              </a:rPr>
              <a:t>Damage to forest, crops and other vegetation</a:t>
            </a:r>
            <a:endParaRPr i="0" sz="1400" u="none" cap="none" strike="noStrike">
              <a:solidFill>
                <a:srgbClr val="000000"/>
              </a:solidFill>
            </a:endParaRPr>
          </a:p>
        </p:txBody>
      </p:sp>
      <p:sp>
        <p:nvSpPr>
          <p:cNvPr id="2626" name="Google Shape;2626;gee08cbcac6_0_12874"/>
          <p:cNvSpPr txBox="1"/>
          <p:nvPr/>
        </p:nvSpPr>
        <p:spPr>
          <a:xfrm>
            <a:off x="4973423" y="3056496"/>
            <a:ext cx="2751900" cy="646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Char char="-"/>
            </a:pPr>
            <a:r>
              <a:rPr i="0" lang="nl-NL" sz="1800" u="none" cap="none" strike="noStrike">
                <a:solidFill>
                  <a:schemeClr val="dk2"/>
                </a:solidFill>
              </a:rPr>
              <a:t>Severe reductions in water quality</a:t>
            </a:r>
            <a:endParaRPr i="0" sz="1400" u="none" cap="none" strike="noStrike">
              <a:solidFill>
                <a:srgbClr val="000000"/>
              </a:solidFill>
            </a:endParaRPr>
          </a:p>
        </p:txBody>
      </p:sp>
      <p:sp>
        <p:nvSpPr>
          <p:cNvPr id="2627" name="Google Shape;2627;gee08cbcac6_0_12874"/>
          <p:cNvSpPr txBox="1"/>
          <p:nvPr/>
        </p:nvSpPr>
        <p:spPr>
          <a:xfrm>
            <a:off x="5420284" y="3703005"/>
            <a:ext cx="2751900" cy="1323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Char char="-"/>
            </a:pPr>
            <a:r>
              <a:rPr i="0" lang="nl-NL" sz="1600" u="none" cap="none" strike="noStrike">
                <a:solidFill>
                  <a:schemeClr val="dk2"/>
                </a:solidFill>
              </a:rPr>
              <a:t>Decreased biodiversity</a:t>
            </a:r>
            <a:endParaRPr i="0" sz="1400" u="none" cap="none" strike="noStrike">
              <a:solidFill>
                <a:srgbClr val="000000"/>
              </a:solidFill>
            </a:endParaRPr>
          </a:p>
          <a:p>
            <a:pPr indent="-285750" lvl="0" marL="285750" marR="0" rtl="0" algn="l">
              <a:lnSpc>
                <a:spcPct val="100000"/>
              </a:lnSpc>
              <a:spcBef>
                <a:spcPts val="0"/>
              </a:spcBef>
              <a:spcAft>
                <a:spcPts val="0"/>
              </a:spcAft>
              <a:buClr>
                <a:srgbClr val="000000"/>
              </a:buClr>
              <a:buSzPts val="1600"/>
              <a:buChar char="-"/>
            </a:pPr>
            <a:r>
              <a:rPr i="0" lang="nl-NL" sz="1600" u="none" cap="none" strike="noStrike">
                <a:solidFill>
                  <a:schemeClr val="dk2"/>
                </a:solidFill>
              </a:rPr>
              <a:t>Chances in species composition and dominance</a:t>
            </a:r>
            <a:endParaRPr i="0" sz="1400" u="none" cap="none" strike="noStrike">
              <a:solidFill>
                <a:srgbClr val="000000"/>
              </a:solidFill>
            </a:endParaRPr>
          </a:p>
          <a:p>
            <a:pPr indent="-285750" lvl="0" marL="285750" marR="0" rtl="0" algn="l">
              <a:lnSpc>
                <a:spcPct val="100000"/>
              </a:lnSpc>
              <a:spcBef>
                <a:spcPts val="0"/>
              </a:spcBef>
              <a:spcAft>
                <a:spcPts val="0"/>
              </a:spcAft>
              <a:buClr>
                <a:srgbClr val="000000"/>
              </a:buClr>
              <a:buSzPts val="1600"/>
              <a:buChar char="-"/>
            </a:pPr>
            <a:r>
              <a:rPr i="0" lang="nl-NL" sz="1600" u="none" cap="none" strike="noStrike">
                <a:solidFill>
                  <a:schemeClr val="dk2"/>
                </a:solidFill>
              </a:rPr>
              <a:t>Toxicity effects</a:t>
            </a:r>
            <a:endParaRPr i="0" sz="1400" u="none" cap="none" strike="noStrike">
              <a:solidFill>
                <a:srgbClr val="000000"/>
              </a:solidFill>
            </a:endParaRPr>
          </a:p>
        </p:txBody>
      </p:sp>
      <p:cxnSp>
        <p:nvCxnSpPr>
          <p:cNvPr id="2628" name="Google Shape;2628;gee08cbcac6_0_12874"/>
          <p:cNvCxnSpPr/>
          <p:nvPr/>
        </p:nvCxnSpPr>
        <p:spPr>
          <a:xfrm flipH="1">
            <a:off x="2536400" y="2729025"/>
            <a:ext cx="658800" cy="430500"/>
          </a:xfrm>
          <a:prstGeom prst="straightConnector1">
            <a:avLst/>
          </a:prstGeom>
          <a:noFill/>
          <a:ln cap="flat" cmpd="sng" w="38100">
            <a:solidFill>
              <a:schemeClr val="dk1"/>
            </a:solidFill>
            <a:prstDash val="solid"/>
            <a:round/>
            <a:headEnd len="sm" w="sm" type="none"/>
            <a:tailEnd len="med" w="med" type="triangle"/>
          </a:ln>
          <a:effectLst>
            <a:outerShdw blurRad="40000" rotWithShape="0" dir="5400000" dist="23000">
              <a:srgbClr val="000000">
                <a:alpha val="34510"/>
              </a:srgbClr>
            </a:outerShdw>
          </a:effectLst>
        </p:spPr>
      </p:cxnSp>
      <p:cxnSp>
        <p:nvCxnSpPr>
          <p:cNvPr id="2629" name="Google Shape;2629;gee08cbcac6_0_12874"/>
          <p:cNvCxnSpPr/>
          <p:nvPr/>
        </p:nvCxnSpPr>
        <p:spPr>
          <a:xfrm>
            <a:off x="5601325" y="2740125"/>
            <a:ext cx="487200" cy="348000"/>
          </a:xfrm>
          <a:prstGeom prst="straightConnector1">
            <a:avLst/>
          </a:prstGeom>
          <a:noFill/>
          <a:ln cap="flat" cmpd="sng" w="38100">
            <a:solidFill>
              <a:schemeClr val="dk1"/>
            </a:solidFill>
            <a:prstDash val="solid"/>
            <a:round/>
            <a:headEnd len="sm" w="sm" type="none"/>
            <a:tailEnd len="med" w="med" type="triangle"/>
          </a:ln>
          <a:effectLst>
            <a:outerShdw blurRad="40000" rotWithShape="0" dir="5400000" dist="23000">
              <a:srgbClr val="000000">
                <a:alpha val="34510"/>
              </a:srgbClr>
            </a:outerShdw>
          </a:effectLst>
        </p:spPr>
      </p:cxnSp>
      <p:cxnSp>
        <p:nvCxnSpPr>
          <p:cNvPr id="2630" name="Google Shape;2630;gee08cbcac6_0_12874"/>
          <p:cNvCxnSpPr/>
          <p:nvPr/>
        </p:nvCxnSpPr>
        <p:spPr>
          <a:xfrm>
            <a:off x="4571919" y="1882645"/>
            <a:ext cx="6600" cy="512100"/>
          </a:xfrm>
          <a:prstGeom prst="straightConnector1">
            <a:avLst/>
          </a:prstGeom>
          <a:noFill/>
          <a:ln cap="flat" cmpd="sng" w="38100">
            <a:solidFill>
              <a:schemeClr val="dk1"/>
            </a:solidFill>
            <a:prstDash val="solid"/>
            <a:round/>
            <a:headEnd len="sm" w="sm" type="none"/>
            <a:tailEnd len="med" w="med" type="triangle"/>
          </a:ln>
          <a:effectLst>
            <a:outerShdw blurRad="40000" rotWithShape="0" dir="5400000" dist="23000">
              <a:srgbClr val="000000">
                <a:alpha val="34510"/>
              </a:srgbClr>
            </a:outerShdw>
          </a:effectLst>
        </p:spPr>
      </p:cxnSp>
      <p:sp>
        <p:nvSpPr>
          <p:cNvPr id="2631" name="Google Shape;2631;gee08cbcac6_0_12874"/>
          <p:cNvSpPr txBox="1"/>
          <p:nvPr/>
        </p:nvSpPr>
        <p:spPr>
          <a:xfrm>
            <a:off x="7896775" y="4626400"/>
            <a:ext cx="77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NL"/>
              <a:t>[</a:t>
            </a:r>
            <a:r>
              <a:rPr lang="nl-NL" u="sng">
                <a:solidFill>
                  <a:schemeClr val="hlink"/>
                </a:solidFill>
                <a:hlinkClick r:id="rId3"/>
              </a:rPr>
              <a:t>2</a:t>
            </a:r>
            <a:r>
              <a:rPr lang="nl-NL"/>
              <a:t>]</a:t>
            </a:r>
            <a:endParaRPr/>
          </a:p>
        </p:txBody>
      </p:sp>
      <p:pic>
        <p:nvPicPr>
          <p:cNvPr id="2632" name="Google Shape;2632;gee08cbcac6_0_12874"/>
          <p:cNvPicPr preferRelativeResize="0"/>
          <p:nvPr/>
        </p:nvPicPr>
        <p:blipFill rotWithShape="1">
          <a:blip r:embed="rId4">
            <a:alphaModFix/>
          </a:blip>
          <a:srcRect b="0" l="0" r="0" t="0"/>
          <a:stretch/>
        </p:blipFill>
        <p:spPr>
          <a:xfrm>
            <a:off x="1033230" y="1960638"/>
            <a:ext cx="735375" cy="1034725"/>
          </a:xfrm>
          <a:prstGeom prst="rect">
            <a:avLst/>
          </a:prstGeom>
          <a:noFill/>
          <a:ln>
            <a:noFill/>
          </a:ln>
        </p:spPr>
      </p:pic>
      <p:pic>
        <p:nvPicPr>
          <p:cNvPr descr="Eutrophication / Nutrients | IOC UNESCO" id="2633" name="Google Shape;2633;gee08cbcac6_0_12874"/>
          <p:cNvPicPr preferRelativeResize="0"/>
          <p:nvPr/>
        </p:nvPicPr>
        <p:blipFill rotWithShape="1">
          <a:blip r:embed="rId5">
            <a:alphaModFix/>
          </a:blip>
          <a:srcRect b="0" l="0" r="0" t="0"/>
          <a:stretch/>
        </p:blipFill>
        <p:spPr>
          <a:xfrm>
            <a:off x="7058575" y="2063630"/>
            <a:ext cx="1725649" cy="9706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7" name="Shape 2637"/>
        <p:cNvGrpSpPr/>
        <p:nvPr/>
      </p:nvGrpSpPr>
      <p:grpSpPr>
        <a:xfrm>
          <a:off x="0" y="0"/>
          <a:ext cx="0" cy="0"/>
          <a:chOff x="0" y="0"/>
          <a:chExt cx="0" cy="0"/>
        </a:xfrm>
      </p:grpSpPr>
      <p:sp>
        <p:nvSpPr>
          <p:cNvPr id="2638" name="Google Shape;2638;gee08cbcac6_0_19242"/>
          <p:cNvSpPr txBox="1"/>
          <p:nvPr>
            <p:ph type="ctrTitle"/>
          </p:nvPr>
        </p:nvSpPr>
        <p:spPr>
          <a:xfrm>
            <a:off x="220500" y="314575"/>
            <a:ext cx="8703000" cy="771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
              <a:buNone/>
            </a:pPr>
            <a:r>
              <a:rPr b="1" lang="nl-NL" sz="2900">
                <a:latin typeface="Arial"/>
                <a:ea typeface="Arial"/>
                <a:cs typeface="Arial"/>
                <a:sym typeface="Arial"/>
              </a:rPr>
              <a:t>NH</a:t>
            </a:r>
            <a:r>
              <a:rPr b="1" lang="nl-NL" sz="1700">
                <a:latin typeface="Arial"/>
                <a:ea typeface="Arial"/>
                <a:cs typeface="Arial"/>
                <a:sym typeface="Arial"/>
              </a:rPr>
              <a:t>3</a:t>
            </a:r>
            <a:r>
              <a:rPr b="1" lang="nl-NL" sz="2900">
                <a:latin typeface="Arial"/>
                <a:ea typeface="Arial"/>
                <a:cs typeface="Arial"/>
                <a:sym typeface="Arial"/>
              </a:rPr>
              <a:t> deposition endangers nature/biodiversity  </a:t>
            </a:r>
            <a:endParaRPr b="1" sz="2900">
              <a:latin typeface="Arial"/>
              <a:ea typeface="Arial"/>
              <a:cs typeface="Arial"/>
              <a:sym typeface="Arial"/>
            </a:endParaRPr>
          </a:p>
          <a:p>
            <a:pPr indent="0" lvl="0" marL="0" rtl="0" algn="ctr">
              <a:lnSpc>
                <a:spcPct val="100000"/>
              </a:lnSpc>
              <a:spcBef>
                <a:spcPts val="0"/>
              </a:spcBef>
              <a:spcAft>
                <a:spcPts val="0"/>
              </a:spcAft>
              <a:buSzPts val="800"/>
              <a:buNone/>
            </a:pPr>
            <a:r>
              <a:rPr lang="nl-NL" sz="2900">
                <a:latin typeface="Arial"/>
                <a:ea typeface="Arial"/>
                <a:cs typeface="Arial"/>
                <a:sym typeface="Arial"/>
              </a:rPr>
              <a:t>(for Natura 2000 areas)</a:t>
            </a:r>
            <a:endParaRPr sz="2900">
              <a:latin typeface="Arial"/>
              <a:ea typeface="Arial"/>
              <a:cs typeface="Arial"/>
              <a:sym typeface="Arial"/>
            </a:endParaRPr>
          </a:p>
        </p:txBody>
      </p:sp>
      <p:sp>
        <p:nvSpPr>
          <p:cNvPr id="2639" name="Google Shape;2639;gee08cbcac6_0_19242"/>
          <p:cNvSpPr txBox="1"/>
          <p:nvPr/>
        </p:nvSpPr>
        <p:spPr>
          <a:xfrm>
            <a:off x="1977369" y="1345737"/>
            <a:ext cx="5169900" cy="7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2"/>
              </a:buClr>
              <a:buSzPts val="800"/>
              <a:buFont typeface="Overpass Black"/>
              <a:buNone/>
            </a:pPr>
            <a:r>
              <a:rPr b="1" lang="nl-NL" sz="2200">
                <a:solidFill>
                  <a:srgbClr val="05294A"/>
                </a:solidFill>
              </a:rPr>
              <a:t>N-enrichment of soil/water</a:t>
            </a:r>
            <a:endParaRPr b="1" i="0" sz="2200" u="none" cap="none" strike="noStrike">
              <a:solidFill>
                <a:srgbClr val="05294A"/>
              </a:solidFill>
            </a:endParaRPr>
          </a:p>
        </p:txBody>
      </p:sp>
      <p:sp>
        <p:nvSpPr>
          <p:cNvPr id="2640" name="Google Shape;2640;gee08cbcac6_0_19242"/>
          <p:cNvSpPr txBox="1"/>
          <p:nvPr/>
        </p:nvSpPr>
        <p:spPr>
          <a:xfrm>
            <a:off x="1888669" y="2163020"/>
            <a:ext cx="5169900" cy="7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2"/>
              </a:buClr>
              <a:buSzPts val="800"/>
              <a:buFont typeface="Overpass Black"/>
              <a:buNone/>
            </a:pPr>
            <a:r>
              <a:rPr b="1" i="0" lang="nl-NL" sz="2200" u="none" cap="none" strike="noStrike">
                <a:solidFill>
                  <a:srgbClr val="05294A"/>
                </a:solidFill>
              </a:rPr>
              <a:t>Acid deposition + eutrophication </a:t>
            </a:r>
            <a:endParaRPr b="1" i="0" sz="2200" u="none" cap="none" strike="noStrike">
              <a:solidFill>
                <a:srgbClr val="05294A"/>
              </a:solidFill>
              <a:highlight>
                <a:srgbClr val="FFFF00"/>
              </a:highlight>
            </a:endParaRPr>
          </a:p>
        </p:txBody>
      </p:sp>
      <p:sp>
        <p:nvSpPr>
          <p:cNvPr id="2641" name="Google Shape;2641;gee08cbcac6_0_19242"/>
          <p:cNvSpPr txBox="1"/>
          <p:nvPr/>
        </p:nvSpPr>
        <p:spPr>
          <a:xfrm>
            <a:off x="1496619" y="3159514"/>
            <a:ext cx="2623800" cy="1754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Char char="-"/>
            </a:pPr>
            <a:r>
              <a:rPr i="0" lang="nl-NL" sz="1800" u="none" cap="none" strike="noStrike">
                <a:solidFill>
                  <a:schemeClr val="dk2"/>
                </a:solidFill>
              </a:rPr>
              <a:t>Adverse effects on aquatic ecosystems in rivers and lakes</a:t>
            </a:r>
            <a:endParaRPr i="0" sz="1400" u="none" cap="none" strike="noStrike">
              <a:solidFill>
                <a:srgbClr val="000000"/>
              </a:solidFill>
            </a:endParaRPr>
          </a:p>
          <a:p>
            <a:pPr indent="-285750" lvl="0" marL="285750" marR="0" rtl="0" algn="l">
              <a:lnSpc>
                <a:spcPct val="100000"/>
              </a:lnSpc>
              <a:spcBef>
                <a:spcPts val="0"/>
              </a:spcBef>
              <a:spcAft>
                <a:spcPts val="0"/>
              </a:spcAft>
              <a:buClr>
                <a:srgbClr val="000000"/>
              </a:buClr>
              <a:buSzPts val="1800"/>
              <a:buChar char="-"/>
            </a:pPr>
            <a:r>
              <a:rPr i="0" lang="nl-NL" sz="1800" u="none" cap="none" strike="noStrike">
                <a:solidFill>
                  <a:schemeClr val="dk2"/>
                </a:solidFill>
              </a:rPr>
              <a:t>Damage to forest, crops and other vegetation</a:t>
            </a:r>
            <a:endParaRPr i="0" sz="1400" u="none" cap="none" strike="noStrike">
              <a:solidFill>
                <a:srgbClr val="000000"/>
              </a:solidFill>
            </a:endParaRPr>
          </a:p>
        </p:txBody>
      </p:sp>
      <p:sp>
        <p:nvSpPr>
          <p:cNvPr id="2642" name="Google Shape;2642;gee08cbcac6_0_19242"/>
          <p:cNvSpPr txBox="1"/>
          <p:nvPr/>
        </p:nvSpPr>
        <p:spPr>
          <a:xfrm>
            <a:off x="4973423" y="3056496"/>
            <a:ext cx="2751900" cy="646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Char char="-"/>
            </a:pPr>
            <a:r>
              <a:rPr i="0" lang="nl-NL" sz="1800" u="none" cap="none" strike="noStrike">
                <a:solidFill>
                  <a:schemeClr val="dk2"/>
                </a:solidFill>
              </a:rPr>
              <a:t>Severe reductions in water quality</a:t>
            </a:r>
            <a:endParaRPr i="0" sz="1400" u="none" cap="none" strike="noStrike">
              <a:solidFill>
                <a:srgbClr val="000000"/>
              </a:solidFill>
            </a:endParaRPr>
          </a:p>
        </p:txBody>
      </p:sp>
      <p:sp>
        <p:nvSpPr>
          <p:cNvPr id="2643" name="Google Shape;2643;gee08cbcac6_0_19242"/>
          <p:cNvSpPr txBox="1"/>
          <p:nvPr/>
        </p:nvSpPr>
        <p:spPr>
          <a:xfrm>
            <a:off x="5420284" y="3703005"/>
            <a:ext cx="2751900" cy="1323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Char char="-"/>
            </a:pPr>
            <a:r>
              <a:rPr i="0" lang="nl-NL" sz="1600" u="none" cap="none" strike="noStrike">
                <a:solidFill>
                  <a:schemeClr val="dk2"/>
                </a:solidFill>
                <a:highlight>
                  <a:srgbClr val="FFFF00"/>
                </a:highlight>
              </a:rPr>
              <a:t>Decreased biodiversity</a:t>
            </a:r>
            <a:endParaRPr i="0" sz="1400" u="none" cap="none" strike="noStrike">
              <a:solidFill>
                <a:srgbClr val="000000"/>
              </a:solidFill>
              <a:highlight>
                <a:srgbClr val="FFFF00"/>
              </a:highlight>
            </a:endParaRPr>
          </a:p>
          <a:p>
            <a:pPr indent="-285750" lvl="0" marL="285750" marR="0" rtl="0" algn="l">
              <a:lnSpc>
                <a:spcPct val="100000"/>
              </a:lnSpc>
              <a:spcBef>
                <a:spcPts val="0"/>
              </a:spcBef>
              <a:spcAft>
                <a:spcPts val="0"/>
              </a:spcAft>
              <a:buClr>
                <a:srgbClr val="000000"/>
              </a:buClr>
              <a:buSzPts val="1600"/>
              <a:buChar char="-"/>
            </a:pPr>
            <a:r>
              <a:rPr i="0" lang="nl-NL" sz="1600" u="none" cap="none" strike="noStrike">
                <a:solidFill>
                  <a:schemeClr val="dk2"/>
                </a:solidFill>
              </a:rPr>
              <a:t>Chances in species composition and dominance</a:t>
            </a:r>
            <a:endParaRPr i="0" sz="1400" u="none" cap="none" strike="noStrike">
              <a:solidFill>
                <a:srgbClr val="000000"/>
              </a:solidFill>
            </a:endParaRPr>
          </a:p>
          <a:p>
            <a:pPr indent="-285750" lvl="0" marL="285750" marR="0" rtl="0" algn="l">
              <a:lnSpc>
                <a:spcPct val="100000"/>
              </a:lnSpc>
              <a:spcBef>
                <a:spcPts val="0"/>
              </a:spcBef>
              <a:spcAft>
                <a:spcPts val="0"/>
              </a:spcAft>
              <a:buClr>
                <a:srgbClr val="000000"/>
              </a:buClr>
              <a:buSzPts val="1600"/>
              <a:buChar char="-"/>
            </a:pPr>
            <a:r>
              <a:rPr i="0" lang="nl-NL" sz="1600" u="none" cap="none" strike="noStrike">
                <a:solidFill>
                  <a:schemeClr val="dk2"/>
                </a:solidFill>
              </a:rPr>
              <a:t>Toxicity effects</a:t>
            </a:r>
            <a:endParaRPr i="0" sz="1400" u="none" cap="none" strike="noStrike">
              <a:solidFill>
                <a:srgbClr val="000000"/>
              </a:solidFill>
            </a:endParaRPr>
          </a:p>
        </p:txBody>
      </p:sp>
      <p:cxnSp>
        <p:nvCxnSpPr>
          <p:cNvPr id="2644" name="Google Shape;2644;gee08cbcac6_0_19242"/>
          <p:cNvCxnSpPr/>
          <p:nvPr/>
        </p:nvCxnSpPr>
        <p:spPr>
          <a:xfrm flipH="1">
            <a:off x="2536400" y="2729025"/>
            <a:ext cx="658800" cy="430500"/>
          </a:xfrm>
          <a:prstGeom prst="straightConnector1">
            <a:avLst/>
          </a:prstGeom>
          <a:noFill/>
          <a:ln cap="flat" cmpd="sng" w="38100">
            <a:solidFill>
              <a:schemeClr val="dk1"/>
            </a:solidFill>
            <a:prstDash val="solid"/>
            <a:round/>
            <a:headEnd len="sm" w="sm" type="none"/>
            <a:tailEnd len="med" w="med" type="triangle"/>
          </a:ln>
          <a:effectLst>
            <a:outerShdw blurRad="40000" rotWithShape="0" dir="5400000" dist="23000">
              <a:srgbClr val="000000">
                <a:alpha val="34510"/>
              </a:srgbClr>
            </a:outerShdw>
          </a:effectLst>
        </p:spPr>
      </p:cxnSp>
      <p:cxnSp>
        <p:nvCxnSpPr>
          <p:cNvPr id="2645" name="Google Shape;2645;gee08cbcac6_0_19242"/>
          <p:cNvCxnSpPr/>
          <p:nvPr/>
        </p:nvCxnSpPr>
        <p:spPr>
          <a:xfrm>
            <a:off x="5601325" y="2740125"/>
            <a:ext cx="487200" cy="348000"/>
          </a:xfrm>
          <a:prstGeom prst="straightConnector1">
            <a:avLst/>
          </a:prstGeom>
          <a:noFill/>
          <a:ln cap="flat" cmpd="sng" w="38100">
            <a:solidFill>
              <a:schemeClr val="dk1"/>
            </a:solidFill>
            <a:prstDash val="solid"/>
            <a:round/>
            <a:headEnd len="sm" w="sm" type="none"/>
            <a:tailEnd len="med" w="med" type="triangle"/>
          </a:ln>
          <a:effectLst>
            <a:outerShdw blurRad="40000" rotWithShape="0" dir="5400000" dist="23000">
              <a:srgbClr val="000000">
                <a:alpha val="34510"/>
              </a:srgbClr>
            </a:outerShdw>
          </a:effectLst>
        </p:spPr>
      </p:cxnSp>
      <p:cxnSp>
        <p:nvCxnSpPr>
          <p:cNvPr id="2646" name="Google Shape;2646;gee08cbcac6_0_19242"/>
          <p:cNvCxnSpPr/>
          <p:nvPr/>
        </p:nvCxnSpPr>
        <p:spPr>
          <a:xfrm>
            <a:off x="4571919" y="1882645"/>
            <a:ext cx="6600" cy="512100"/>
          </a:xfrm>
          <a:prstGeom prst="straightConnector1">
            <a:avLst/>
          </a:prstGeom>
          <a:noFill/>
          <a:ln cap="flat" cmpd="sng" w="38100">
            <a:solidFill>
              <a:schemeClr val="dk1"/>
            </a:solidFill>
            <a:prstDash val="solid"/>
            <a:round/>
            <a:headEnd len="sm" w="sm" type="none"/>
            <a:tailEnd len="med" w="med" type="triangle"/>
          </a:ln>
          <a:effectLst>
            <a:outerShdw blurRad="40000" rotWithShape="0" dir="5400000" dist="23000">
              <a:srgbClr val="000000">
                <a:alpha val="34510"/>
              </a:srgbClr>
            </a:outerShdw>
          </a:effectLst>
        </p:spPr>
      </p:cxnSp>
      <p:sp>
        <p:nvSpPr>
          <p:cNvPr id="2647" name="Google Shape;2647;gee08cbcac6_0_19242"/>
          <p:cNvSpPr txBox="1"/>
          <p:nvPr/>
        </p:nvSpPr>
        <p:spPr>
          <a:xfrm>
            <a:off x="7896775" y="4626400"/>
            <a:ext cx="77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NL"/>
              <a:t>[</a:t>
            </a:r>
            <a:r>
              <a:rPr lang="nl-NL" u="sng">
                <a:solidFill>
                  <a:schemeClr val="hlink"/>
                </a:solidFill>
                <a:hlinkClick r:id="rId3"/>
              </a:rPr>
              <a:t>2</a:t>
            </a:r>
            <a:r>
              <a:rPr lang="nl-NL"/>
              <a:t>]</a:t>
            </a:r>
            <a:endParaRPr/>
          </a:p>
        </p:txBody>
      </p:sp>
      <p:pic>
        <p:nvPicPr>
          <p:cNvPr id="2648" name="Google Shape;2648;gee08cbcac6_0_19242"/>
          <p:cNvPicPr preferRelativeResize="0"/>
          <p:nvPr/>
        </p:nvPicPr>
        <p:blipFill rotWithShape="1">
          <a:blip r:embed="rId4">
            <a:alphaModFix/>
          </a:blip>
          <a:srcRect b="0" l="0" r="0" t="0"/>
          <a:stretch/>
        </p:blipFill>
        <p:spPr>
          <a:xfrm>
            <a:off x="1033230" y="1960638"/>
            <a:ext cx="735375" cy="1034725"/>
          </a:xfrm>
          <a:prstGeom prst="rect">
            <a:avLst/>
          </a:prstGeom>
          <a:noFill/>
          <a:ln>
            <a:noFill/>
          </a:ln>
        </p:spPr>
      </p:pic>
      <p:pic>
        <p:nvPicPr>
          <p:cNvPr descr="Eutrophication / Nutrients | IOC UNESCO" id="2649" name="Google Shape;2649;gee08cbcac6_0_19242"/>
          <p:cNvPicPr preferRelativeResize="0"/>
          <p:nvPr/>
        </p:nvPicPr>
        <p:blipFill rotWithShape="1">
          <a:blip r:embed="rId5">
            <a:alphaModFix/>
          </a:blip>
          <a:srcRect b="0" l="0" r="0" t="0"/>
          <a:stretch/>
        </p:blipFill>
        <p:spPr>
          <a:xfrm>
            <a:off x="7058575" y="2063630"/>
            <a:ext cx="1725649" cy="9706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3" name="Shape 2653"/>
        <p:cNvGrpSpPr/>
        <p:nvPr/>
      </p:nvGrpSpPr>
      <p:grpSpPr>
        <a:xfrm>
          <a:off x="0" y="0"/>
          <a:ext cx="0" cy="0"/>
          <a:chOff x="0" y="0"/>
          <a:chExt cx="0" cy="0"/>
        </a:xfrm>
      </p:grpSpPr>
      <p:pic>
        <p:nvPicPr>
          <p:cNvPr id="2654" name="Google Shape;2654;gee08cbcac6_0_17120"/>
          <p:cNvPicPr preferRelativeResize="0"/>
          <p:nvPr/>
        </p:nvPicPr>
        <p:blipFill rotWithShape="1">
          <a:blip r:embed="rId3">
            <a:alphaModFix amt="52000"/>
          </a:blip>
          <a:srcRect b="0" l="0" r="0" t="0"/>
          <a:stretch/>
        </p:blipFill>
        <p:spPr>
          <a:xfrm flipH="1" rot="-1128989">
            <a:off x="1006110" y="3060602"/>
            <a:ext cx="1358402" cy="954132"/>
          </a:xfrm>
          <a:prstGeom prst="rect">
            <a:avLst/>
          </a:prstGeom>
          <a:noFill/>
          <a:ln>
            <a:noFill/>
          </a:ln>
        </p:spPr>
      </p:pic>
      <p:sp>
        <p:nvSpPr>
          <p:cNvPr id="2655" name="Google Shape;2655;gee08cbcac6_0_17120"/>
          <p:cNvSpPr txBox="1"/>
          <p:nvPr>
            <p:ph idx="15" type="ctrTitle"/>
          </p:nvPr>
        </p:nvSpPr>
        <p:spPr>
          <a:xfrm>
            <a:off x="513824" y="388250"/>
            <a:ext cx="8311800" cy="920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
              <a:buNone/>
            </a:pPr>
            <a:r>
              <a:rPr b="1" lang="nl-NL" sz="2900">
                <a:latin typeface="Arial"/>
                <a:ea typeface="Arial"/>
                <a:cs typeface="Arial"/>
                <a:sym typeface="Arial"/>
              </a:rPr>
              <a:t>NH</a:t>
            </a:r>
            <a:r>
              <a:rPr b="1" lang="nl-NL" sz="1700">
                <a:latin typeface="Arial"/>
                <a:ea typeface="Arial"/>
                <a:cs typeface="Arial"/>
                <a:sym typeface="Arial"/>
              </a:rPr>
              <a:t>3</a:t>
            </a:r>
            <a:r>
              <a:rPr b="1" lang="nl-NL" sz="2700">
                <a:latin typeface="Arial"/>
                <a:ea typeface="Arial"/>
                <a:cs typeface="Arial"/>
                <a:sym typeface="Arial"/>
              </a:rPr>
              <a:t> emi</a:t>
            </a:r>
            <a:r>
              <a:rPr b="1" lang="nl-NL" sz="2700">
                <a:highlight>
                  <a:schemeClr val="lt1"/>
                </a:highlight>
                <a:latin typeface="Arial"/>
                <a:ea typeface="Arial"/>
                <a:cs typeface="Arial"/>
                <a:sym typeface="Arial"/>
              </a:rPr>
              <a:t>ssions mainly originate from agriculture</a:t>
            </a:r>
            <a:endParaRPr b="1" sz="2700">
              <a:highlight>
                <a:schemeClr val="lt1"/>
              </a:highlight>
              <a:latin typeface="Arial"/>
              <a:ea typeface="Arial"/>
              <a:cs typeface="Arial"/>
              <a:sym typeface="Arial"/>
            </a:endParaRPr>
          </a:p>
        </p:txBody>
      </p:sp>
      <p:sp>
        <p:nvSpPr>
          <p:cNvPr id="2656" name="Google Shape;2656;gee08cbcac6_0_17120"/>
          <p:cNvSpPr txBox="1"/>
          <p:nvPr/>
        </p:nvSpPr>
        <p:spPr>
          <a:xfrm>
            <a:off x="6400750" y="3166000"/>
            <a:ext cx="2045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NL">
                <a:solidFill>
                  <a:schemeClr val="dk1"/>
                </a:solidFill>
                <a:latin typeface="Open Sans"/>
                <a:ea typeface="Open Sans"/>
                <a:cs typeface="Open Sans"/>
                <a:sym typeface="Open Sans"/>
              </a:rPr>
              <a:t>Total</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b="1" lang="nl-NL">
                <a:solidFill>
                  <a:schemeClr val="accent4"/>
                </a:solidFill>
                <a:latin typeface="Open Sans"/>
                <a:ea typeface="Open Sans"/>
                <a:cs typeface="Open Sans"/>
                <a:sym typeface="Open Sans"/>
              </a:rPr>
              <a:t>Non-agriculture</a:t>
            </a:r>
            <a:endParaRPr b="1" sz="700">
              <a:solidFill>
                <a:schemeClr val="accent4"/>
              </a:solidFill>
              <a:latin typeface="Open Sans"/>
              <a:ea typeface="Open Sans"/>
              <a:cs typeface="Open Sans"/>
              <a:sym typeface="Open Sans"/>
            </a:endParaRPr>
          </a:p>
          <a:p>
            <a:pPr indent="0" lvl="0" marL="0" rtl="0" algn="l">
              <a:spcBef>
                <a:spcPts val="0"/>
              </a:spcBef>
              <a:spcAft>
                <a:spcPts val="0"/>
              </a:spcAft>
              <a:buNone/>
            </a:pPr>
            <a:r>
              <a:t/>
            </a:r>
            <a:endParaRPr>
              <a:solidFill>
                <a:srgbClr val="9E9E9E"/>
              </a:solidFill>
              <a:latin typeface="Open Sans"/>
              <a:ea typeface="Open Sans"/>
              <a:cs typeface="Open Sans"/>
              <a:sym typeface="Open Sans"/>
            </a:endParaRPr>
          </a:p>
          <a:p>
            <a:pPr indent="0" lvl="0" marL="0" rtl="0" algn="l">
              <a:spcBef>
                <a:spcPts val="0"/>
              </a:spcBef>
              <a:spcAft>
                <a:spcPts val="0"/>
              </a:spcAft>
              <a:buNone/>
            </a:pPr>
            <a:r>
              <a:t/>
            </a:r>
            <a:endParaRPr>
              <a:solidFill>
                <a:srgbClr val="9E9E9E"/>
              </a:solidFill>
              <a:latin typeface="Open Sans"/>
              <a:ea typeface="Open Sans"/>
              <a:cs typeface="Open Sans"/>
              <a:sym typeface="Open Sans"/>
            </a:endParaRPr>
          </a:p>
          <a:p>
            <a:pPr indent="0" lvl="0" marL="0" rtl="0" algn="l">
              <a:spcBef>
                <a:spcPts val="0"/>
              </a:spcBef>
              <a:spcAft>
                <a:spcPts val="0"/>
              </a:spcAft>
              <a:buNone/>
            </a:pPr>
            <a:r>
              <a:rPr b="1" lang="nl-NL">
                <a:solidFill>
                  <a:schemeClr val="dk2"/>
                </a:solidFill>
                <a:latin typeface="Open Sans"/>
                <a:ea typeface="Open Sans"/>
                <a:cs typeface="Open Sans"/>
                <a:sym typeface="Open Sans"/>
              </a:rPr>
              <a:t>Cattle</a:t>
            </a:r>
            <a:endParaRPr b="1">
              <a:solidFill>
                <a:schemeClr val="dk2"/>
              </a:solidFill>
              <a:latin typeface="Open Sans"/>
              <a:ea typeface="Open Sans"/>
              <a:cs typeface="Open Sans"/>
              <a:sym typeface="Open Sans"/>
            </a:endParaRPr>
          </a:p>
        </p:txBody>
      </p:sp>
      <p:sp>
        <p:nvSpPr>
          <p:cNvPr id="2657" name="Google Shape;2657;gee08cbcac6_0_17120"/>
          <p:cNvSpPr txBox="1"/>
          <p:nvPr/>
        </p:nvSpPr>
        <p:spPr>
          <a:xfrm>
            <a:off x="7948500" y="4208300"/>
            <a:ext cx="77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NL">
                <a:latin typeface="Open Sans"/>
                <a:ea typeface="Open Sans"/>
                <a:cs typeface="Open Sans"/>
                <a:sym typeface="Open Sans"/>
              </a:rPr>
              <a:t>[</a:t>
            </a:r>
            <a:r>
              <a:rPr lang="nl-NL" u="sng">
                <a:solidFill>
                  <a:schemeClr val="hlink"/>
                </a:solidFill>
                <a:latin typeface="Open Sans"/>
                <a:ea typeface="Open Sans"/>
                <a:cs typeface="Open Sans"/>
                <a:sym typeface="Open Sans"/>
                <a:hlinkClick r:id="rId4"/>
              </a:rPr>
              <a:t>3</a:t>
            </a:r>
            <a:r>
              <a:rPr lang="nl-NL">
                <a:latin typeface="Open Sans"/>
                <a:ea typeface="Open Sans"/>
                <a:cs typeface="Open Sans"/>
                <a:sym typeface="Open Sans"/>
              </a:rPr>
              <a:t>]</a:t>
            </a:r>
            <a:endParaRPr>
              <a:latin typeface="Open Sans"/>
              <a:ea typeface="Open Sans"/>
              <a:cs typeface="Open Sans"/>
              <a:sym typeface="Open Sans"/>
            </a:endParaRPr>
          </a:p>
        </p:txBody>
      </p:sp>
      <p:pic>
        <p:nvPicPr>
          <p:cNvPr id="2658" name="Google Shape;2658;gee08cbcac6_0_17120"/>
          <p:cNvPicPr preferRelativeResize="0"/>
          <p:nvPr/>
        </p:nvPicPr>
        <p:blipFill>
          <a:blip r:embed="rId5">
            <a:alphaModFix/>
          </a:blip>
          <a:stretch>
            <a:fillRect/>
          </a:stretch>
        </p:blipFill>
        <p:spPr>
          <a:xfrm>
            <a:off x="1440710" y="1198325"/>
            <a:ext cx="4960040" cy="3682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2" name="Shape 2662"/>
        <p:cNvGrpSpPr/>
        <p:nvPr/>
      </p:nvGrpSpPr>
      <p:grpSpPr>
        <a:xfrm>
          <a:off x="0" y="0"/>
          <a:ext cx="0" cy="0"/>
          <a:chOff x="0" y="0"/>
          <a:chExt cx="0" cy="0"/>
        </a:xfrm>
      </p:grpSpPr>
      <p:pic>
        <p:nvPicPr>
          <p:cNvPr id="2663" name="Google Shape;2663;gee08cbcac6_0_21377"/>
          <p:cNvPicPr preferRelativeResize="0"/>
          <p:nvPr/>
        </p:nvPicPr>
        <p:blipFill rotWithShape="1">
          <a:blip r:embed="rId3">
            <a:alphaModFix amt="52000"/>
          </a:blip>
          <a:srcRect b="0" l="0" r="0" t="0"/>
          <a:stretch/>
        </p:blipFill>
        <p:spPr>
          <a:xfrm flipH="1" rot="-1128989">
            <a:off x="1006110" y="3060602"/>
            <a:ext cx="1358402" cy="954132"/>
          </a:xfrm>
          <a:prstGeom prst="rect">
            <a:avLst/>
          </a:prstGeom>
          <a:noFill/>
          <a:ln>
            <a:noFill/>
          </a:ln>
        </p:spPr>
      </p:pic>
      <p:sp>
        <p:nvSpPr>
          <p:cNvPr id="2664" name="Google Shape;2664;gee08cbcac6_0_21377"/>
          <p:cNvSpPr txBox="1"/>
          <p:nvPr>
            <p:ph idx="15" type="ctrTitle"/>
          </p:nvPr>
        </p:nvSpPr>
        <p:spPr>
          <a:xfrm>
            <a:off x="416099" y="242125"/>
            <a:ext cx="8311800" cy="920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
              <a:buNone/>
            </a:pPr>
            <a:r>
              <a:rPr b="1" lang="nl-NL">
                <a:latin typeface="Arial"/>
                <a:ea typeface="Arial"/>
                <a:cs typeface="Arial"/>
                <a:sym typeface="Arial"/>
              </a:rPr>
              <a:t>Strict </a:t>
            </a:r>
            <a:r>
              <a:rPr b="1" lang="nl-NL" sz="2900">
                <a:latin typeface="Arial"/>
                <a:ea typeface="Arial"/>
                <a:cs typeface="Arial"/>
                <a:sym typeface="Arial"/>
              </a:rPr>
              <a:t>NH</a:t>
            </a:r>
            <a:r>
              <a:rPr b="1" lang="nl-NL" sz="1700">
                <a:latin typeface="Arial"/>
                <a:ea typeface="Arial"/>
                <a:cs typeface="Arial"/>
                <a:sym typeface="Arial"/>
              </a:rPr>
              <a:t>3</a:t>
            </a:r>
            <a:r>
              <a:rPr b="1" lang="nl-NL">
                <a:latin typeface="Arial"/>
                <a:ea typeface="Arial"/>
                <a:cs typeface="Arial"/>
                <a:sym typeface="Arial"/>
              </a:rPr>
              <a:t> guidelines have been set</a:t>
            </a:r>
            <a:endParaRPr b="1">
              <a:highlight>
                <a:schemeClr val="lt1"/>
              </a:highlight>
              <a:latin typeface="Arial"/>
              <a:ea typeface="Arial"/>
              <a:cs typeface="Arial"/>
              <a:sym typeface="Arial"/>
            </a:endParaRPr>
          </a:p>
        </p:txBody>
      </p:sp>
      <p:graphicFrame>
        <p:nvGraphicFramePr>
          <p:cNvPr id="2665" name="Google Shape;2665;gee08cbcac6_0_21377"/>
          <p:cNvGraphicFramePr/>
          <p:nvPr/>
        </p:nvGraphicFramePr>
        <p:xfrm>
          <a:off x="1677463" y="2181000"/>
          <a:ext cx="3000000" cy="3000000"/>
        </p:xfrm>
        <a:graphic>
          <a:graphicData uri="http://schemas.openxmlformats.org/drawingml/2006/table">
            <a:tbl>
              <a:tblPr>
                <a:noFill/>
                <a:tableStyleId>{516E27CF-32AA-4310-A04D-DA6189771925}</a:tableStyleId>
              </a:tblPr>
              <a:tblGrid>
                <a:gridCol w="1809750"/>
                <a:gridCol w="2540375"/>
                <a:gridCol w="1634400"/>
              </a:tblGrid>
              <a:tr h="381000">
                <a:tc>
                  <a:txBody>
                    <a:bodyPr/>
                    <a:lstStyle/>
                    <a:p>
                      <a:pPr indent="0" lvl="0" marL="0" rtl="0" algn="ctr">
                        <a:spcBef>
                          <a:spcPts val="0"/>
                        </a:spcBef>
                        <a:spcAft>
                          <a:spcPts val="0"/>
                        </a:spcAft>
                        <a:buNone/>
                      </a:pPr>
                      <a:r>
                        <a:rPr b="1" lang="nl-NL">
                          <a:solidFill>
                            <a:schemeClr val="dk2"/>
                          </a:solidFill>
                        </a:rPr>
                        <a:t>NEC directive 2010</a:t>
                      </a:r>
                      <a:endParaRPr b="1">
                        <a:solidFill>
                          <a:schemeClr val="dk2"/>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nl-NL">
                          <a:solidFill>
                            <a:schemeClr val="dk2"/>
                          </a:solidFill>
                        </a:rPr>
                        <a:t>Total emission 2019</a:t>
                      </a:r>
                      <a:endParaRPr b="1">
                        <a:solidFill>
                          <a:schemeClr val="dk2"/>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nl-NL">
                          <a:solidFill>
                            <a:schemeClr val="dk2"/>
                          </a:solidFill>
                        </a:rPr>
                        <a:t>Gothenburg ceiling 2020</a:t>
                      </a:r>
                      <a:endParaRPr b="1">
                        <a:solidFill>
                          <a:schemeClr val="dk2"/>
                        </a:solidFill>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ctr">
                        <a:spcBef>
                          <a:spcPts val="0"/>
                        </a:spcBef>
                        <a:spcAft>
                          <a:spcPts val="0"/>
                        </a:spcAft>
                        <a:buNone/>
                      </a:pPr>
                      <a:r>
                        <a:rPr b="1" lang="nl-NL"/>
                        <a:t>128 Kton</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nl-NL"/>
                        <a:t>125.8 Kton</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lang="nl-NL"/>
                        <a:t>(107.5 Kton from agriculture)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nl-NL"/>
                        <a:t>123 Kton</a:t>
                      </a:r>
                      <a:endParaRPr b="1"/>
                    </a:p>
                  </a:txBody>
                  <a:tcPr marT="91425" marB="91425" marR="91425" marL="91425">
                    <a:lnL cap="flat" cmpd="sng" w="9525">
                      <a:solidFill>
                        <a:srgbClr val="9E9E9E"/>
                      </a:solidFill>
                      <a:prstDash val="solid"/>
                      <a:round/>
                      <a:headEnd len="sm" w="sm" type="none"/>
                      <a:tailEnd len="sm" w="sm" type="none"/>
                    </a:lnL>
                  </a:tcPr>
                </a:tc>
              </a:tr>
            </a:tbl>
          </a:graphicData>
        </a:graphic>
      </p:graphicFrame>
      <p:sp>
        <p:nvSpPr>
          <p:cNvPr id="2666" name="Google Shape;2666;gee08cbcac6_0_21377"/>
          <p:cNvSpPr txBox="1"/>
          <p:nvPr/>
        </p:nvSpPr>
        <p:spPr>
          <a:xfrm>
            <a:off x="7948500" y="4208300"/>
            <a:ext cx="77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NL">
                <a:latin typeface="Open Sans"/>
                <a:ea typeface="Open Sans"/>
                <a:cs typeface="Open Sans"/>
                <a:sym typeface="Open Sans"/>
              </a:rPr>
              <a:t>[</a:t>
            </a:r>
            <a:r>
              <a:rPr lang="nl-NL" u="sng">
                <a:solidFill>
                  <a:schemeClr val="hlink"/>
                </a:solidFill>
                <a:latin typeface="Open Sans"/>
                <a:ea typeface="Open Sans"/>
                <a:cs typeface="Open Sans"/>
                <a:sym typeface="Open Sans"/>
                <a:hlinkClick r:id="rId4"/>
              </a:rPr>
              <a:t>4</a:t>
            </a:r>
            <a:r>
              <a:rPr lang="nl-NL">
                <a:latin typeface="Open Sans"/>
                <a:ea typeface="Open Sans"/>
                <a:cs typeface="Open Sans"/>
                <a:sym typeface="Open Sans"/>
              </a:rPr>
              <a:t>]</a:t>
            </a: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0" name="Shape 2670"/>
        <p:cNvGrpSpPr/>
        <p:nvPr/>
      </p:nvGrpSpPr>
      <p:grpSpPr>
        <a:xfrm>
          <a:off x="0" y="0"/>
          <a:ext cx="0" cy="0"/>
          <a:chOff x="0" y="0"/>
          <a:chExt cx="0" cy="0"/>
        </a:xfrm>
      </p:grpSpPr>
      <p:pic>
        <p:nvPicPr>
          <p:cNvPr id="2671" name="Google Shape;2671;gee08cbcac6_0_25614"/>
          <p:cNvPicPr preferRelativeResize="0"/>
          <p:nvPr/>
        </p:nvPicPr>
        <p:blipFill rotWithShape="1">
          <a:blip r:embed="rId3">
            <a:alphaModFix amt="52000"/>
          </a:blip>
          <a:srcRect b="0" l="0" r="0" t="0"/>
          <a:stretch/>
        </p:blipFill>
        <p:spPr>
          <a:xfrm flipH="1" rot="-1128989">
            <a:off x="1006110" y="3060602"/>
            <a:ext cx="1358402" cy="954132"/>
          </a:xfrm>
          <a:prstGeom prst="rect">
            <a:avLst/>
          </a:prstGeom>
          <a:noFill/>
          <a:ln>
            <a:noFill/>
          </a:ln>
        </p:spPr>
      </p:pic>
      <p:sp>
        <p:nvSpPr>
          <p:cNvPr id="2672" name="Google Shape;2672;gee08cbcac6_0_25614"/>
          <p:cNvSpPr txBox="1"/>
          <p:nvPr>
            <p:ph idx="15" type="ctrTitle"/>
          </p:nvPr>
        </p:nvSpPr>
        <p:spPr>
          <a:xfrm>
            <a:off x="513824" y="388250"/>
            <a:ext cx="8311800" cy="920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
              <a:buNone/>
            </a:pPr>
            <a:r>
              <a:rPr b="1" lang="nl-NL">
                <a:latin typeface="Arial"/>
                <a:ea typeface="Arial"/>
                <a:cs typeface="Arial"/>
                <a:sym typeface="Arial"/>
              </a:rPr>
              <a:t>Current approach to the problem</a:t>
            </a:r>
            <a:endParaRPr b="1">
              <a:latin typeface="Arial"/>
              <a:ea typeface="Arial"/>
              <a:cs typeface="Arial"/>
              <a:sym typeface="Arial"/>
            </a:endParaRPr>
          </a:p>
        </p:txBody>
      </p:sp>
      <p:sp>
        <p:nvSpPr>
          <p:cNvPr id="2673" name="Google Shape;2673;gee08cbcac6_0_25614"/>
          <p:cNvSpPr txBox="1"/>
          <p:nvPr>
            <p:ph idx="4294967295" type="body"/>
          </p:nvPr>
        </p:nvSpPr>
        <p:spPr>
          <a:xfrm>
            <a:off x="720000" y="1188475"/>
            <a:ext cx="5538300" cy="3377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nl-NL" sz="1800">
                <a:latin typeface="Arial"/>
                <a:ea typeface="Arial"/>
                <a:cs typeface="Arial"/>
                <a:sym typeface="Arial"/>
              </a:rPr>
              <a:t>Curb agriculture!</a:t>
            </a:r>
            <a:endParaRPr sz="1500">
              <a:latin typeface="Arial"/>
              <a:ea typeface="Arial"/>
              <a:cs typeface="Arial"/>
              <a:sym typeface="Arial"/>
            </a:endParaRPr>
          </a:p>
          <a:p>
            <a:pPr indent="0" lvl="0" marL="457200" rtl="0" algn="l">
              <a:spcBef>
                <a:spcPts val="0"/>
              </a:spcBef>
              <a:spcAft>
                <a:spcPts val="0"/>
              </a:spcAft>
              <a:buNone/>
            </a:pPr>
            <a:r>
              <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nl-NL" sz="1600">
                <a:latin typeface="Arial"/>
                <a:ea typeface="Arial"/>
                <a:cs typeface="Arial"/>
                <a:sym typeface="Arial"/>
              </a:rPr>
              <a:t>No more expansion → very strict rules/certificates</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nl-NL" sz="1600">
                <a:latin typeface="Arial"/>
                <a:ea typeface="Arial"/>
                <a:cs typeface="Arial"/>
                <a:sym typeface="Arial"/>
              </a:rPr>
              <a:t>Half livestock (?)</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nl-NL" sz="1600">
                <a:latin typeface="Arial"/>
                <a:ea typeface="Arial"/>
                <a:cs typeface="Arial"/>
                <a:sym typeface="Arial"/>
              </a:rPr>
              <a:t>Great threat to income farmers</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nl-NL" sz="1600">
                <a:latin typeface="Arial"/>
                <a:ea typeface="Arial"/>
                <a:cs typeface="Arial"/>
                <a:sym typeface="Arial"/>
              </a:rPr>
              <a:t>Threat to worldwide food security → the Netherlands is #2 exporter [</a:t>
            </a:r>
            <a:r>
              <a:rPr lang="nl-NL" sz="1600" u="sng">
                <a:solidFill>
                  <a:schemeClr val="hlink"/>
                </a:solidFill>
                <a:latin typeface="Arial"/>
                <a:ea typeface="Arial"/>
                <a:cs typeface="Arial"/>
                <a:sym typeface="Arial"/>
                <a:hlinkClick r:id="rId4"/>
              </a:rPr>
              <a:t>5</a:t>
            </a:r>
            <a:r>
              <a:rPr lang="nl-NL" sz="1600">
                <a:latin typeface="Arial"/>
                <a:ea typeface="Arial"/>
                <a:cs typeface="Arial"/>
                <a:sym typeface="Arial"/>
              </a:rPr>
              <a:t>]</a:t>
            </a:r>
            <a:endParaRPr sz="1600">
              <a:latin typeface="Arial"/>
              <a:ea typeface="Arial"/>
              <a:cs typeface="Arial"/>
              <a:sym typeface="Arial"/>
            </a:endParaRPr>
          </a:p>
          <a:p>
            <a:pPr indent="0" lvl="0" marL="457200" rtl="0" algn="l">
              <a:spcBef>
                <a:spcPts val="0"/>
              </a:spcBef>
              <a:spcAft>
                <a:spcPts val="0"/>
              </a:spcAft>
              <a:buNone/>
            </a:pPr>
            <a:r>
              <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nl-NL" sz="1600">
                <a:latin typeface="Arial"/>
                <a:ea typeface="Arial"/>
                <a:cs typeface="Arial"/>
                <a:sym typeface="Arial"/>
              </a:rPr>
              <a:t>Currently:</a:t>
            </a:r>
            <a:endParaRPr sz="1600">
              <a:latin typeface="Arial"/>
              <a:ea typeface="Arial"/>
              <a:cs typeface="Arial"/>
              <a:sym typeface="Arial"/>
            </a:endParaRPr>
          </a:p>
          <a:p>
            <a:pPr indent="-330200" lvl="1" marL="914400" rtl="0" algn="l">
              <a:spcBef>
                <a:spcPts val="0"/>
              </a:spcBef>
              <a:spcAft>
                <a:spcPts val="0"/>
              </a:spcAft>
              <a:buSzPts val="1600"/>
              <a:buFont typeface="Arial"/>
              <a:buChar char="○"/>
            </a:pPr>
            <a:r>
              <a:rPr lang="nl-NL" sz="1600">
                <a:latin typeface="Arial"/>
                <a:ea typeface="Arial"/>
                <a:cs typeface="Arial"/>
                <a:sym typeface="Arial"/>
              </a:rPr>
              <a:t>Farmers protest / diminished social cohesion</a:t>
            </a:r>
            <a:endParaRPr sz="1600">
              <a:latin typeface="Arial"/>
              <a:ea typeface="Arial"/>
              <a:cs typeface="Arial"/>
              <a:sym typeface="Arial"/>
            </a:endParaRPr>
          </a:p>
          <a:p>
            <a:pPr indent="-330200" lvl="1" marL="914400" rtl="0" algn="l">
              <a:spcBef>
                <a:spcPts val="0"/>
              </a:spcBef>
              <a:spcAft>
                <a:spcPts val="0"/>
              </a:spcAft>
              <a:buSzPts val="1600"/>
              <a:buFont typeface="Arial"/>
              <a:buChar char="○"/>
            </a:pPr>
            <a:r>
              <a:rPr lang="nl-NL" sz="1600">
                <a:latin typeface="Arial"/>
                <a:ea typeface="Arial"/>
                <a:cs typeface="Arial"/>
                <a:sym typeface="Arial"/>
              </a:rPr>
              <a:t>Paralyzation farming expansion</a:t>
            </a:r>
            <a:endParaRPr sz="1600">
              <a:latin typeface="Arial"/>
              <a:ea typeface="Arial"/>
              <a:cs typeface="Arial"/>
              <a:sym typeface="Arial"/>
            </a:endParaRPr>
          </a:p>
          <a:p>
            <a:pPr indent="-330200" lvl="1" marL="914400" rtl="0" algn="l">
              <a:spcBef>
                <a:spcPts val="0"/>
              </a:spcBef>
              <a:spcAft>
                <a:spcPts val="0"/>
              </a:spcAft>
              <a:buSzPts val="1600"/>
              <a:buFont typeface="Arial"/>
              <a:buChar char="○"/>
            </a:pPr>
            <a:r>
              <a:rPr lang="nl-NL" sz="1600">
                <a:latin typeface="Arial"/>
                <a:ea typeface="Arial"/>
                <a:cs typeface="Arial"/>
                <a:sym typeface="Arial"/>
              </a:rPr>
              <a:t>Barely making goals / still biodiversity threat</a:t>
            </a:r>
            <a:endParaRPr sz="1600">
              <a:latin typeface="Arial"/>
              <a:ea typeface="Arial"/>
              <a:cs typeface="Arial"/>
              <a:sym typeface="Arial"/>
            </a:endParaRPr>
          </a:p>
          <a:p>
            <a:pPr indent="0" lvl="0" marL="457200" rtl="0" algn="l">
              <a:lnSpc>
                <a:spcPct val="100000"/>
              </a:lnSpc>
              <a:spcBef>
                <a:spcPts val="0"/>
              </a:spcBef>
              <a:spcAft>
                <a:spcPts val="0"/>
              </a:spcAft>
              <a:buNone/>
            </a:pPr>
            <a:r>
              <a:t/>
            </a:r>
            <a:endParaRPr sz="1800">
              <a:latin typeface="Arial"/>
              <a:ea typeface="Arial"/>
              <a:cs typeface="Arial"/>
              <a:sym typeface="Arial"/>
            </a:endParaRPr>
          </a:p>
          <a:p>
            <a:pPr indent="-228600" lvl="1" marL="914400" rtl="0" algn="l">
              <a:lnSpc>
                <a:spcPct val="100000"/>
              </a:lnSpc>
              <a:spcBef>
                <a:spcPts val="1600"/>
              </a:spcBef>
              <a:spcAft>
                <a:spcPts val="0"/>
              </a:spcAft>
              <a:buSzPts val="1400"/>
              <a:buNone/>
            </a:pPr>
            <a:r>
              <a:t/>
            </a:r>
            <a:endParaRPr>
              <a:latin typeface="Arial"/>
              <a:ea typeface="Arial"/>
              <a:cs typeface="Arial"/>
              <a:sym typeface="Arial"/>
            </a:endParaRPr>
          </a:p>
        </p:txBody>
      </p:sp>
      <p:pic>
        <p:nvPicPr>
          <p:cNvPr descr="Conflict Disputation Human Figures Drawing High-Res Vector Graphic - Getty  Images" id="2674" name="Google Shape;2674;gee08cbcac6_0_25614"/>
          <p:cNvPicPr preferRelativeResize="0"/>
          <p:nvPr/>
        </p:nvPicPr>
        <p:blipFill rotWithShape="1">
          <a:blip r:embed="rId5">
            <a:alphaModFix/>
          </a:blip>
          <a:srcRect b="4966" l="0" r="0" t="5867"/>
          <a:stretch/>
        </p:blipFill>
        <p:spPr>
          <a:xfrm>
            <a:off x="6172396" y="1741850"/>
            <a:ext cx="2766400" cy="2466450"/>
          </a:xfrm>
          <a:prstGeom prst="rect">
            <a:avLst/>
          </a:prstGeom>
          <a:noFill/>
          <a:ln>
            <a:noFill/>
          </a:ln>
        </p:spPr>
      </p:pic>
      <p:sp>
        <p:nvSpPr>
          <p:cNvPr id="2675" name="Google Shape;2675;gee08cbcac6_0_25614"/>
          <p:cNvSpPr txBox="1"/>
          <p:nvPr/>
        </p:nvSpPr>
        <p:spPr>
          <a:xfrm>
            <a:off x="720000" y="4394100"/>
            <a:ext cx="75759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2"/>
              </a:buClr>
              <a:buSzPts val="1600"/>
              <a:buChar char="●"/>
            </a:pPr>
            <a:r>
              <a:rPr lang="nl-NL" sz="1600">
                <a:solidFill>
                  <a:schemeClr val="dk2"/>
                </a:solidFill>
                <a:highlight>
                  <a:schemeClr val="lt1"/>
                </a:highlight>
              </a:rPr>
              <a:t>New solution is needed to protect nature, give farmers financial stability and ensure sufficient food supply</a:t>
            </a:r>
            <a:endParaRPr>
              <a:highlight>
                <a:schemeClr val="lt1"/>
              </a:highlight>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9" name="Shape 2679"/>
        <p:cNvGrpSpPr/>
        <p:nvPr/>
      </p:nvGrpSpPr>
      <p:grpSpPr>
        <a:xfrm>
          <a:off x="0" y="0"/>
          <a:ext cx="0" cy="0"/>
          <a:chOff x="0" y="0"/>
          <a:chExt cx="0" cy="0"/>
        </a:xfrm>
      </p:grpSpPr>
      <p:sp>
        <p:nvSpPr>
          <p:cNvPr id="2680" name="Google Shape;2680;gf25e9ec103_0_21"/>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5000">
                <a:solidFill>
                  <a:schemeClr val="dk2"/>
                </a:solidFill>
              </a:rPr>
              <a:t>Our solution</a:t>
            </a:r>
            <a:endParaRPr b="1" sz="50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4" name="Shape 2684"/>
        <p:cNvGrpSpPr/>
        <p:nvPr/>
      </p:nvGrpSpPr>
      <p:grpSpPr>
        <a:xfrm>
          <a:off x="0" y="0"/>
          <a:ext cx="0" cy="0"/>
          <a:chOff x="0" y="0"/>
          <a:chExt cx="0" cy="0"/>
        </a:xfrm>
      </p:grpSpPr>
      <p:sp>
        <p:nvSpPr>
          <p:cNvPr id="2685" name="Google Shape;2685;gee08cbcac6_0_29896"/>
          <p:cNvSpPr txBox="1"/>
          <p:nvPr>
            <p:ph idx="1" type="body"/>
          </p:nvPr>
        </p:nvSpPr>
        <p:spPr>
          <a:xfrm>
            <a:off x="720000" y="1757238"/>
            <a:ext cx="7704000" cy="28116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accent1"/>
              </a:buClr>
              <a:buSzPts val="1400"/>
              <a:buFont typeface="Arial"/>
              <a:buChar char="●"/>
            </a:pPr>
            <a:r>
              <a:rPr lang="nl-NL" sz="1800">
                <a:solidFill>
                  <a:schemeClr val="dk2"/>
                </a:solidFill>
                <a:latin typeface="Arial"/>
                <a:ea typeface="Arial"/>
                <a:cs typeface="Arial"/>
                <a:sym typeface="Arial"/>
              </a:rPr>
              <a:t>We aim to find a new solution to the nitrogen (NH</a:t>
            </a:r>
            <a:r>
              <a:rPr lang="nl-NL" sz="1400">
                <a:solidFill>
                  <a:schemeClr val="dk2"/>
                </a:solidFill>
                <a:latin typeface="Arial"/>
                <a:ea typeface="Arial"/>
                <a:cs typeface="Arial"/>
                <a:sym typeface="Arial"/>
              </a:rPr>
              <a:t>3</a:t>
            </a:r>
            <a:r>
              <a:rPr lang="nl-NL" sz="1800">
                <a:solidFill>
                  <a:schemeClr val="dk2"/>
                </a:solidFill>
                <a:latin typeface="Arial"/>
                <a:ea typeface="Arial"/>
                <a:cs typeface="Arial"/>
                <a:sym typeface="Arial"/>
              </a:rPr>
              <a:t>) crisis that:</a:t>
            </a:r>
            <a:endParaRPr>
              <a:latin typeface="Arial"/>
              <a:ea typeface="Arial"/>
              <a:cs typeface="Arial"/>
              <a:sym typeface="Arial"/>
            </a:endParaRPr>
          </a:p>
          <a:p>
            <a:pPr indent="-317500" lvl="1" marL="914400" rtl="0" algn="l">
              <a:lnSpc>
                <a:spcPct val="100000"/>
              </a:lnSpc>
              <a:spcBef>
                <a:spcPts val="1600"/>
              </a:spcBef>
              <a:spcAft>
                <a:spcPts val="0"/>
              </a:spcAft>
              <a:buSzPts val="1400"/>
              <a:buFont typeface="Arial"/>
              <a:buChar char="○"/>
            </a:pPr>
            <a:r>
              <a:rPr lang="nl-NL" sz="1600">
                <a:solidFill>
                  <a:schemeClr val="dk2"/>
                </a:solidFill>
                <a:latin typeface="Arial"/>
                <a:ea typeface="Arial"/>
                <a:cs typeface="Arial"/>
                <a:sym typeface="Arial"/>
              </a:rPr>
              <a:t>Prevents NH</a:t>
            </a:r>
            <a:r>
              <a:rPr lang="nl-NL" sz="1200">
                <a:solidFill>
                  <a:schemeClr val="dk2"/>
                </a:solidFill>
                <a:latin typeface="Arial"/>
                <a:ea typeface="Arial"/>
                <a:cs typeface="Arial"/>
                <a:sym typeface="Arial"/>
              </a:rPr>
              <a:t>3 </a:t>
            </a:r>
            <a:r>
              <a:rPr lang="nl-NL" sz="1600">
                <a:solidFill>
                  <a:schemeClr val="dk2"/>
                </a:solidFill>
                <a:latin typeface="Arial"/>
                <a:ea typeface="Arial"/>
                <a:cs typeface="Arial"/>
                <a:sym typeface="Arial"/>
              </a:rPr>
              <a:t>emission at the source (agriculture-cattle)</a:t>
            </a:r>
            <a:endParaRPr>
              <a:latin typeface="Arial"/>
              <a:ea typeface="Arial"/>
              <a:cs typeface="Arial"/>
              <a:sym typeface="Arial"/>
            </a:endParaRPr>
          </a:p>
          <a:p>
            <a:pPr indent="-317500" lvl="1" marL="914400" rtl="0" algn="l">
              <a:lnSpc>
                <a:spcPct val="100000"/>
              </a:lnSpc>
              <a:spcBef>
                <a:spcPts val="1600"/>
              </a:spcBef>
              <a:spcAft>
                <a:spcPts val="0"/>
              </a:spcAft>
              <a:buSzPts val="1400"/>
              <a:buFont typeface="Arial"/>
              <a:buChar char="○"/>
            </a:pPr>
            <a:r>
              <a:rPr lang="nl-NL" sz="1600">
                <a:solidFill>
                  <a:schemeClr val="dk2"/>
                </a:solidFill>
                <a:latin typeface="Arial"/>
                <a:ea typeface="Arial"/>
                <a:cs typeface="Arial"/>
                <a:sym typeface="Arial"/>
              </a:rPr>
              <a:t>Therefore prevents/limits harmful effects on nature</a:t>
            </a:r>
            <a:endParaRPr>
              <a:latin typeface="Arial"/>
              <a:ea typeface="Arial"/>
              <a:cs typeface="Arial"/>
              <a:sym typeface="Arial"/>
            </a:endParaRPr>
          </a:p>
          <a:p>
            <a:pPr indent="-317500" lvl="1" marL="914400" rtl="0" algn="l">
              <a:lnSpc>
                <a:spcPct val="100000"/>
              </a:lnSpc>
              <a:spcBef>
                <a:spcPts val="1600"/>
              </a:spcBef>
              <a:spcAft>
                <a:spcPts val="0"/>
              </a:spcAft>
              <a:buSzPts val="1400"/>
              <a:buFont typeface="Arial"/>
              <a:buChar char="○"/>
            </a:pPr>
            <a:r>
              <a:rPr lang="nl-NL" sz="1600">
                <a:solidFill>
                  <a:schemeClr val="dk2"/>
                </a:solidFill>
                <a:latin typeface="Arial"/>
                <a:ea typeface="Arial"/>
                <a:cs typeface="Arial"/>
                <a:sym typeface="Arial"/>
              </a:rPr>
              <a:t>Does not produce harmful substances </a:t>
            </a:r>
            <a:endParaRPr sz="1600">
              <a:solidFill>
                <a:schemeClr val="dk2"/>
              </a:solidFill>
              <a:latin typeface="Arial"/>
              <a:ea typeface="Arial"/>
              <a:cs typeface="Arial"/>
              <a:sym typeface="Arial"/>
            </a:endParaRPr>
          </a:p>
          <a:p>
            <a:pPr indent="-317500" lvl="1" marL="914400" rtl="0" algn="l">
              <a:lnSpc>
                <a:spcPct val="100000"/>
              </a:lnSpc>
              <a:spcBef>
                <a:spcPts val="1600"/>
              </a:spcBef>
              <a:spcAft>
                <a:spcPts val="0"/>
              </a:spcAft>
              <a:buSzPts val="1400"/>
              <a:buFont typeface="Arial"/>
              <a:buChar char="○"/>
            </a:pPr>
            <a:r>
              <a:rPr lang="nl-NL" sz="1600">
                <a:solidFill>
                  <a:schemeClr val="dk2"/>
                </a:solidFill>
                <a:latin typeface="Arial"/>
                <a:ea typeface="Arial"/>
                <a:cs typeface="Arial"/>
                <a:sym typeface="Arial"/>
              </a:rPr>
              <a:t>Is viable/sustainable over a longer period of time</a:t>
            </a:r>
            <a:endParaRPr>
              <a:latin typeface="Arial"/>
              <a:ea typeface="Arial"/>
              <a:cs typeface="Arial"/>
              <a:sym typeface="Arial"/>
            </a:endParaRPr>
          </a:p>
          <a:p>
            <a:pPr indent="-317500" lvl="1" marL="914400" rtl="0" algn="l">
              <a:lnSpc>
                <a:spcPct val="100000"/>
              </a:lnSpc>
              <a:spcBef>
                <a:spcPts val="1600"/>
              </a:spcBef>
              <a:spcAft>
                <a:spcPts val="0"/>
              </a:spcAft>
              <a:buSzPts val="1400"/>
              <a:buFont typeface="Arial"/>
              <a:buChar char="○"/>
            </a:pPr>
            <a:r>
              <a:rPr lang="nl-NL" sz="1600">
                <a:solidFill>
                  <a:schemeClr val="dk2"/>
                </a:solidFill>
                <a:latin typeface="Arial"/>
                <a:ea typeface="Arial"/>
                <a:cs typeface="Arial"/>
                <a:sym typeface="Arial"/>
              </a:rPr>
              <a:t>Actually brings something positive for the farmers</a:t>
            </a:r>
            <a:endParaRPr sz="1600">
              <a:solidFill>
                <a:schemeClr val="dk2"/>
              </a:solidFill>
              <a:latin typeface="Arial"/>
              <a:ea typeface="Arial"/>
              <a:cs typeface="Arial"/>
              <a:sym typeface="Arial"/>
            </a:endParaRPr>
          </a:p>
          <a:p>
            <a:pPr indent="-330200" lvl="1" marL="914400" rtl="0" algn="l">
              <a:lnSpc>
                <a:spcPct val="100000"/>
              </a:lnSpc>
              <a:spcBef>
                <a:spcPts val="1600"/>
              </a:spcBef>
              <a:spcAft>
                <a:spcPts val="0"/>
              </a:spcAft>
              <a:buClr>
                <a:schemeClr val="dk2"/>
              </a:buClr>
              <a:buSzPts val="1600"/>
              <a:buFont typeface="Arial"/>
              <a:buChar char="○"/>
            </a:pPr>
            <a:r>
              <a:rPr lang="nl-NL" sz="1600">
                <a:solidFill>
                  <a:schemeClr val="dk2"/>
                </a:solidFill>
                <a:latin typeface="Arial"/>
                <a:ea typeface="Arial"/>
                <a:cs typeface="Arial"/>
                <a:sym typeface="Arial"/>
              </a:rPr>
              <a:t>Safe &amp; circulair</a:t>
            </a:r>
            <a:endParaRPr sz="1600">
              <a:solidFill>
                <a:schemeClr val="dk2"/>
              </a:solidFill>
              <a:latin typeface="Arial"/>
              <a:ea typeface="Arial"/>
              <a:cs typeface="Arial"/>
              <a:sym typeface="Arial"/>
            </a:endParaRPr>
          </a:p>
          <a:p>
            <a:pPr indent="-228600" lvl="1" marL="914400" rtl="0" algn="l">
              <a:lnSpc>
                <a:spcPct val="100000"/>
              </a:lnSpc>
              <a:spcBef>
                <a:spcPts val="1600"/>
              </a:spcBef>
              <a:spcAft>
                <a:spcPts val="0"/>
              </a:spcAft>
              <a:buSzPts val="1400"/>
              <a:buNone/>
            </a:pPr>
            <a:r>
              <a:t/>
            </a:r>
            <a:endParaRPr>
              <a:solidFill>
                <a:schemeClr val="dk2"/>
              </a:solidFill>
              <a:latin typeface="Arial"/>
              <a:ea typeface="Arial"/>
              <a:cs typeface="Arial"/>
              <a:sym typeface="Arial"/>
            </a:endParaRPr>
          </a:p>
        </p:txBody>
      </p:sp>
      <p:sp>
        <p:nvSpPr>
          <p:cNvPr id="2686" name="Google Shape;2686;gee08cbcac6_0_29896"/>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
              <a:buNone/>
            </a:pPr>
            <a:r>
              <a:rPr b="1" lang="nl-NL">
                <a:latin typeface="Arial"/>
                <a:ea typeface="Arial"/>
                <a:cs typeface="Arial"/>
                <a:sym typeface="Arial"/>
              </a:rPr>
              <a:t>iGEM Groningen 2021</a:t>
            </a:r>
            <a:endParaRPr b="1">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0" name="Shape 2690"/>
        <p:cNvGrpSpPr/>
        <p:nvPr/>
      </p:nvGrpSpPr>
      <p:grpSpPr>
        <a:xfrm>
          <a:off x="0" y="0"/>
          <a:ext cx="0" cy="0"/>
          <a:chOff x="0" y="0"/>
          <a:chExt cx="0" cy="0"/>
        </a:xfrm>
      </p:grpSpPr>
      <p:pic>
        <p:nvPicPr>
          <p:cNvPr id="2691" name="Google Shape;2691;p16"/>
          <p:cNvPicPr preferRelativeResize="0"/>
          <p:nvPr/>
        </p:nvPicPr>
        <p:blipFill rotWithShape="1">
          <a:blip r:embed="rId3">
            <a:alphaModFix amt="44000"/>
          </a:blip>
          <a:srcRect b="0" l="0" r="0" t="0"/>
          <a:stretch/>
        </p:blipFill>
        <p:spPr>
          <a:xfrm>
            <a:off x="1081440" y="1776240"/>
            <a:ext cx="1212480" cy="1019880"/>
          </a:xfrm>
          <a:prstGeom prst="rect">
            <a:avLst/>
          </a:prstGeom>
          <a:noFill/>
          <a:ln>
            <a:noFill/>
          </a:ln>
        </p:spPr>
      </p:pic>
      <p:pic>
        <p:nvPicPr>
          <p:cNvPr id="2692" name="Google Shape;2692;p16"/>
          <p:cNvPicPr preferRelativeResize="0"/>
          <p:nvPr/>
        </p:nvPicPr>
        <p:blipFill rotWithShape="1">
          <a:blip r:embed="rId4">
            <a:alphaModFix amt="55000"/>
          </a:blip>
          <a:srcRect b="0" l="0" r="0" t="0"/>
          <a:stretch/>
        </p:blipFill>
        <p:spPr>
          <a:xfrm>
            <a:off x="3003840" y="1776240"/>
            <a:ext cx="1212480" cy="1019880"/>
          </a:xfrm>
          <a:prstGeom prst="rect">
            <a:avLst/>
          </a:prstGeom>
          <a:noFill/>
          <a:ln>
            <a:noFill/>
          </a:ln>
        </p:spPr>
      </p:pic>
      <p:sp>
        <p:nvSpPr>
          <p:cNvPr id="2693" name="Google Shape;2693;p16"/>
          <p:cNvSpPr/>
          <p:nvPr/>
        </p:nvSpPr>
        <p:spPr>
          <a:xfrm>
            <a:off x="933120" y="2117520"/>
            <a:ext cx="1509120" cy="3369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p16"/>
          <p:cNvSpPr/>
          <p:nvPr/>
        </p:nvSpPr>
        <p:spPr>
          <a:xfrm>
            <a:off x="719950" y="3474798"/>
            <a:ext cx="1925700" cy="675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nl-NL">
                <a:solidFill>
                  <a:srgbClr val="073763"/>
                </a:solidFill>
              </a:rPr>
              <a:t>W</a:t>
            </a:r>
            <a:r>
              <a:rPr b="0" i="0" lang="nl-NL" sz="1400" u="none" cap="none" strike="noStrike">
                <a:solidFill>
                  <a:srgbClr val="073763"/>
                </a:solidFill>
                <a:latin typeface="Arial"/>
                <a:ea typeface="Arial"/>
                <a:cs typeface="Arial"/>
                <a:sym typeface="Arial"/>
              </a:rPr>
              <a:t>idely used in synthetic biology</a:t>
            </a:r>
            <a:endParaRPr b="1" i="0" sz="1400" u="none" cap="none" strike="noStrike">
              <a:solidFill>
                <a:srgbClr val="000000"/>
              </a:solidFill>
            </a:endParaRPr>
          </a:p>
        </p:txBody>
      </p:sp>
      <p:sp>
        <p:nvSpPr>
          <p:cNvPr id="2695" name="Google Shape;2695;p16"/>
          <p:cNvSpPr/>
          <p:nvPr/>
        </p:nvSpPr>
        <p:spPr>
          <a:xfrm>
            <a:off x="2590850" y="4096426"/>
            <a:ext cx="2015400" cy="110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nl-NL">
                <a:solidFill>
                  <a:srgbClr val="073763"/>
                </a:solidFill>
              </a:rPr>
              <a:t>best combination of genetic elements</a:t>
            </a:r>
            <a:endParaRPr b="1" i="0" sz="1400" u="none" cap="none" strike="noStrike">
              <a:solidFill>
                <a:srgbClr val="000000"/>
              </a:solidFill>
            </a:endParaRPr>
          </a:p>
        </p:txBody>
      </p:sp>
      <p:sp>
        <p:nvSpPr>
          <p:cNvPr id="2696" name="Google Shape;2696;p16"/>
          <p:cNvSpPr/>
          <p:nvPr/>
        </p:nvSpPr>
        <p:spPr>
          <a:xfrm>
            <a:off x="4572000" y="3366640"/>
            <a:ext cx="1925700" cy="102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nl-NL" sz="1400" u="none" cap="none" strike="noStrike">
                <a:solidFill>
                  <a:srgbClr val="073763"/>
                </a:solidFill>
                <a:latin typeface="Arial"/>
                <a:ea typeface="Arial"/>
                <a:cs typeface="Arial"/>
                <a:sym typeface="Arial"/>
              </a:rPr>
              <a:t>Cattle will more efficiently digest the feed</a:t>
            </a:r>
            <a:endParaRPr b="0" i="0" sz="1400" u="none" cap="none" strike="noStrike">
              <a:solidFill>
                <a:srgbClr val="000000"/>
              </a:solidFill>
              <a:latin typeface="Arial"/>
              <a:ea typeface="Arial"/>
              <a:cs typeface="Arial"/>
              <a:sym typeface="Arial"/>
            </a:endParaRPr>
          </a:p>
        </p:txBody>
      </p:sp>
      <p:pic>
        <p:nvPicPr>
          <p:cNvPr id="2697" name="Google Shape;2697;p16"/>
          <p:cNvPicPr preferRelativeResize="0"/>
          <p:nvPr/>
        </p:nvPicPr>
        <p:blipFill rotWithShape="1">
          <a:blip r:embed="rId5">
            <a:alphaModFix amt="68000"/>
          </a:blip>
          <a:srcRect b="0" l="0" r="0" t="0"/>
          <a:stretch/>
        </p:blipFill>
        <p:spPr>
          <a:xfrm>
            <a:off x="4926240" y="1776240"/>
            <a:ext cx="1212480" cy="1019880"/>
          </a:xfrm>
          <a:prstGeom prst="rect">
            <a:avLst/>
          </a:prstGeom>
          <a:noFill/>
          <a:ln>
            <a:noFill/>
          </a:ln>
        </p:spPr>
      </p:pic>
      <p:sp>
        <p:nvSpPr>
          <p:cNvPr id="2698" name="Google Shape;2698;p16"/>
          <p:cNvSpPr/>
          <p:nvPr/>
        </p:nvSpPr>
        <p:spPr>
          <a:xfrm>
            <a:off x="4861080" y="2117520"/>
            <a:ext cx="1343160" cy="3369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99" name="Google Shape;2699;p16"/>
          <p:cNvPicPr preferRelativeResize="0"/>
          <p:nvPr/>
        </p:nvPicPr>
        <p:blipFill rotWithShape="1">
          <a:blip r:embed="rId6">
            <a:alphaModFix amt="83000"/>
          </a:blip>
          <a:srcRect b="0" l="0" r="0" t="0"/>
          <a:stretch/>
        </p:blipFill>
        <p:spPr>
          <a:xfrm>
            <a:off x="6903720" y="1776240"/>
            <a:ext cx="1212480" cy="1019880"/>
          </a:xfrm>
          <a:prstGeom prst="rect">
            <a:avLst/>
          </a:prstGeom>
          <a:noFill/>
          <a:ln>
            <a:noFill/>
          </a:ln>
        </p:spPr>
      </p:pic>
      <p:sp>
        <p:nvSpPr>
          <p:cNvPr id="2700" name="Google Shape;2700;p16"/>
          <p:cNvSpPr/>
          <p:nvPr/>
        </p:nvSpPr>
        <p:spPr>
          <a:xfrm>
            <a:off x="2160000" y="2304000"/>
            <a:ext cx="952920" cy="89640"/>
          </a:xfrm>
          <a:custGeom>
            <a:rect b="b" l="l" r="r" t="t"/>
            <a:pathLst>
              <a:path extrusionOk="0" h="3602" w="44039">
                <a:moveTo>
                  <a:pt x="0" y="336"/>
                </a:moveTo>
                <a:cubicBezTo>
                  <a:pt x="7344" y="1671"/>
                  <a:pt x="14781" y="4286"/>
                  <a:pt x="22187" y="3361"/>
                </a:cubicBezTo>
                <a:cubicBezTo>
                  <a:pt x="29500" y="2447"/>
                  <a:pt x="36669" y="0"/>
                  <a:pt x="44039" y="0"/>
                </a:cubicBezTo>
              </a:path>
            </a:pathLst>
          </a:custGeom>
          <a:noFill/>
          <a:ln cap="flat" cmpd="sng" w="19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1" name="Google Shape;2701;p16"/>
          <p:cNvSpPr/>
          <p:nvPr/>
        </p:nvSpPr>
        <p:spPr>
          <a:xfrm>
            <a:off x="720000" y="3076560"/>
            <a:ext cx="1925640" cy="33696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400"/>
              <a:buFont typeface="Arial"/>
              <a:buNone/>
            </a:pPr>
            <a:r>
              <a:rPr b="1" lang="nl-NL" sz="1600">
                <a:solidFill>
                  <a:schemeClr val="dk2"/>
                </a:solidFill>
              </a:rPr>
              <a:t>Bakers yeast </a:t>
            </a:r>
            <a:endParaRPr b="1" i="0" sz="1600" u="none" cap="none" strike="noStrike">
              <a:solidFill>
                <a:srgbClr val="000000"/>
              </a:solidFill>
            </a:endParaRPr>
          </a:p>
        </p:txBody>
      </p:sp>
      <p:sp>
        <p:nvSpPr>
          <p:cNvPr id="2702" name="Google Shape;2702;p16"/>
          <p:cNvSpPr/>
          <p:nvPr/>
        </p:nvSpPr>
        <p:spPr>
          <a:xfrm>
            <a:off x="2646000" y="3076560"/>
            <a:ext cx="1925700" cy="3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nl-NL" sz="1600" u="none" cap="none" strike="noStrike">
                <a:solidFill>
                  <a:srgbClr val="073763"/>
                </a:solidFill>
              </a:rPr>
              <a:t>Feed additive</a:t>
            </a:r>
            <a:endParaRPr b="1" i="0" sz="1600" u="none" cap="none" strike="noStrike">
              <a:solidFill>
                <a:srgbClr val="000000"/>
              </a:solidFill>
            </a:endParaRPr>
          </a:p>
        </p:txBody>
      </p:sp>
      <p:sp>
        <p:nvSpPr>
          <p:cNvPr id="2703" name="Google Shape;2703;p16"/>
          <p:cNvSpPr/>
          <p:nvPr/>
        </p:nvSpPr>
        <p:spPr>
          <a:xfrm>
            <a:off x="4572000" y="3076560"/>
            <a:ext cx="1925640" cy="33696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nl-NL" sz="1600" u="none" cap="none" strike="noStrike">
                <a:solidFill>
                  <a:srgbClr val="073763"/>
                </a:solidFill>
              </a:rPr>
              <a:t>Digestion</a:t>
            </a:r>
            <a:endParaRPr b="1" i="0" sz="1600" u="none" cap="none" strike="noStrike">
              <a:solidFill>
                <a:srgbClr val="000000"/>
              </a:solidFill>
            </a:endParaRPr>
          </a:p>
        </p:txBody>
      </p:sp>
      <p:sp>
        <p:nvSpPr>
          <p:cNvPr id="2704" name="Google Shape;2704;p16"/>
          <p:cNvSpPr/>
          <p:nvPr/>
        </p:nvSpPr>
        <p:spPr>
          <a:xfrm>
            <a:off x="6498000" y="3076560"/>
            <a:ext cx="1925640" cy="33696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nl-NL" sz="1600" u="none" cap="none" strike="noStrike">
                <a:solidFill>
                  <a:srgbClr val="073763"/>
                </a:solidFill>
              </a:rPr>
              <a:t>Less N excretion</a:t>
            </a:r>
            <a:endParaRPr b="1" i="0" sz="1600" u="none" cap="none" strike="noStrike">
              <a:solidFill>
                <a:srgbClr val="000000"/>
              </a:solidFill>
            </a:endParaRPr>
          </a:p>
        </p:txBody>
      </p:sp>
      <p:sp>
        <p:nvSpPr>
          <p:cNvPr id="2705" name="Google Shape;2705;p16"/>
          <p:cNvSpPr/>
          <p:nvPr/>
        </p:nvSpPr>
        <p:spPr>
          <a:xfrm>
            <a:off x="6498000" y="3302290"/>
            <a:ext cx="1925700" cy="102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nl-NL">
                <a:solidFill>
                  <a:srgbClr val="073763"/>
                </a:solidFill>
              </a:rPr>
              <a:t>Less nitrogen to feces → less ammonia </a:t>
            </a:r>
            <a:endParaRPr b="0" i="0" sz="1400" u="none" cap="none" strike="noStrike">
              <a:solidFill>
                <a:srgbClr val="000000"/>
              </a:solidFill>
              <a:latin typeface="Arial"/>
              <a:ea typeface="Arial"/>
              <a:cs typeface="Arial"/>
              <a:sym typeface="Arial"/>
            </a:endParaRPr>
          </a:p>
        </p:txBody>
      </p:sp>
      <p:sp>
        <p:nvSpPr>
          <p:cNvPr id="2706" name="Google Shape;2706;p16"/>
          <p:cNvSpPr/>
          <p:nvPr/>
        </p:nvSpPr>
        <p:spPr>
          <a:xfrm>
            <a:off x="4084560" y="2312280"/>
            <a:ext cx="890640" cy="33120"/>
          </a:xfrm>
          <a:custGeom>
            <a:rect b="b" l="l" r="r" t="t"/>
            <a:pathLst>
              <a:path extrusionOk="0" h="1345" w="35634">
                <a:moveTo>
                  <a:pt x="0" y="0"/>
                </a:moveTo>
                <a:cubicBezTo>
                  <a:pt x="11870" y="624"/>
                  <a:pt x="23748" y="1345"/>
                  <a:pt x="35634" y="1345"/>
                </a:cubicBezTo>
              </a:path>
            </a:pathLst>
          </a:custGeom>
          <a:noFill/>
          <a:ln cap="flat" cmpd="sng" w="19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p16"/>
          <p:cNvSpPr/>
          <p:nvPr/>
        </p:nvSpPr>
        <p:spPr>
          <a:xfrm>
            <a:off x="6026040" y="2278800"/>
            <a:ext cx="957600" cy="24840"/>
          </a:xfrm>
          <a:custGeom>
            <a:rect b="b" l="l" r="r" t="t"/>
            <a:pathLst>
              <a:path extrusionOk="0" h="1009" w="38324">
                <a:moveTo>
                  <a:pt x="0" y="1009"/>
                </a:moveTo>
                <a:cubicBezTo>
                  <a:pt x="12779" y="1009"/>
                  <a:pt x="25545" y="0"/>
                  <a:pt x="38324" y="0"/>
                </a:cubicBezTo>
              </a:path>
            </a:pathLst>
          </a:custGeom>
          <a:noFill/>
          <a:ln cap="flat" cmpd="sng" w="19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8" name="Google Shape;2708;p16"/>
          <p:cNvSpPr txBox="1"/>
          <p:nvPr/>
        </p:nvSpPr>
        <p:spPr>
          <a:xfrm>
            <a:off x="736560" y="372960"/>
            <a:ext cx="7672320" cy="57744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nl-NL" sz="3000" u="none" cap="none" strike="noStrike">
                <a:solidFill>
                  <a:schemeClr val="dk2"/>
                </a:solidFill>
              </a:rPr>
              <a:t>Our proposal</a:t>
            </a:r>
            <a:endParaRPr b="1" i="0" sz="3000" u="none" cap="none" strike="noStrike">
              <a:solidFill>
                <a:schemeClr val="dk2"/>
              </a:solidFill>
            </a:endParaRPr>
          </a:p>
        </p:txBody>
      </p:sp>
      <p:sp>
        <p:nvSpPr>
          <p:cNvPr id="2709" name="Google Shape;2709;p16"/>
          <p:cNvSpPr/>
          <p:nvPr/>
        </p:nvSpPr>
        <p:spPr>
          <a:xfrm>
            <a:off x="1237680" y="2052360"/>
            <a:ext cx="890280" cy="59292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0" name="Google Shape;2710;p16"/>
          <p:cNvPicPr preferRelativeResize="0"/>
          <p:nvPr/>
        </p:nvPicPr>
        <p:blipFill rotWithShape="1">
          <a:blip r:embed="rId8">
            <a:alphaModFix/>
          </a:blip>
          <a:srcRect b="0" l="0" r="0" t="0"/>
          <a:stretch/>
        </p:blipFill>
        <p:spPr>
          <a:xfrm>
            <a:off x="3206160" y="1976040"/>
            <a:ext cx="784800" cy="745560"/>
          </a:xfrm>
          <a:prstGeom prst="rect">
            <a:avLst/>
          </a:prstGeom>
          <a:noFill/>
          <a:ln>
            <a:noFill/>
          </a:ln>
        </p:spPr>
      </p:pic>
      <p:pic>
        <p:nvPicPr>
          <p:cNvPr id="2711" name="Google Shape;2711;p16"/>
          <p:cNvPicPr preferRelativeResize="0"/>
          <p:nvPr/>
        </p:nvPicPr>
        <p:blipFill rotWithShape="1">
          <a:blip r:embed="rId9">
            <a:alphaModFix/>
          </a:blip>
          <a:srcRect b="24944" l="9479" r="17566" t="16239"/>
          <a:stretch/>
        </p:blipFill>
        <p:spPr>
          <a:xfrm>
            <a:off x="5108040" y="2110680"/>
            <a:ext cx="784800" cy="476280"/>
          </a:xfrm>
          <a:prstGeom prst="rect">
            <a:avLst/>
          </a:prstGeom>
          <a:noFill/>
          <a:ln>
            <a:noFill/>
          </a:ln>
        </p:spPr>
      </p:pic>
      <p:pic>
        <p:nvPicPr>
          <p:cNvPr id="2712" name="Google Shape;2712;p16"/>
          <p:cNvPicPr preferRelativeResize="0"/>
          <p:nvPr/>
        </p:nvPicPr>
        <p:blipFill rotWithShape="1">
          <a:blip r:embed="rId10">
            <a:alphaModFix/>
          </a:blip>
          <a:srcRect b="0" l="0" r="0" t="0"/>
          <a:stretch/>
        </p:blipFill>
        <p:spPr>
          <a:xfrm>
            <a:off x="7427880" y="2110680"/>
            <a:ext cx="439560" cy="476280"/>
          </a:xfrm>
          <a:prstGeom prst="rect">
            <a:avLst/>
          </a:prstGeom>
          <a:noFill/>
          <a:ln>
            <a:noFill/>
          </a:ln>
        </p:spPr>
      </p:pic>
      <p:sp>
        <p:nvSpPr>
          <p:cNvPr id="2713" name="Google Shape;2713;p16"/>
          <p:cNvSpPr/>
          <p:nvPr/>
        </p:nvSpPr>
        <p:spPr>
          <a:xfrm>
            <a:off x="7170120" y="2180160"/>
            <a:ext cx="81720" cy="336960"/>
          </a:xfrm>
          <a:prstGeom prst="downArrow">
            <a:avLst>
              <a:gd fmla="val 50000" name="adj1"/>
              <a:gd fmla="val 50000" name="adj2"/>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p16"/>
          <p:cNvSpPr/>
          <p:nvPr/>
        </p:nvSpPr>
        <p:spPr>
          <a:xfrm>
            <a:off x="643200" y="4035595"/>
            <a:ext cx="1925700" cy="102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nl-NL" sz="1400" u="none" cap="none" strike="noStrike">
                <a:solidFill>
                  <a:srgbClr val="073763"/>
                </a:solidFill>
              </a:rPr>
              <a:t>kill s</a:t>
            </a:r>
            <a:r>
              <a:rPr b="1" lang="nl-NL">
                <a:solidFill>
                  <a:srgbClr val="073763"/>
                </a:solidFill>
              </a:rPr>
              <a:t>witch</a:t>
            </a:r>
            <a:endParaRPr b="1" i="0" sz="1400" u="none" cap="none" strike="noStrike">
              <a:solidFill>
                <a:srgbClr val="000000"/>
              </a:solidFill>
            </a:endParaRPr>
          </a:p>
        </p:txBody>
      </p:sp>
      <p:sp>
        <p:nvSpPr>
          <p:cNvPr id="2715" name="Google Shape;2715;p16"/>
          <p:cNvSpPr/>
          <p:nvPr/>
        </p:nvSpPr>
        <p:spPr>
          <a:xfrm>
            <a:off x="2602388" y="3325551"/>
            <a:ext cx="2015400" cy="110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nl-NL" sz="1400" u="none" cap="none" strike="noStrike">
                <a:solidFill>
                  <a:srgbClr val="073763"/>
                </a:solidFill>
                <a:latin typeface="Arial"/>
                <a:ea typeface="Arial"/>
                <a:cs typeface="Arial"/>
                <a:sym typeface="Arial"/>
              </a:rPr>
              <a:t>Enzyme that </a:t>
            </a:r>
            <a:r>
              <a:rPr lang="nl-NL">
                <a:solidFill>
                  <a:srgbClr val="073763"/>
                </a:solidFill>
              </a:rPr>
              <a:t>can be purified and added to livestock feed</a:t>
            </a:r>
            <a:endParaRPr b="0" i="0" sz="1400" u="none" cap="none" strike="noStrike">
              <a:solidFill>
                <a:srgbClr val="000000"/>
              </a:solidFill>
              <a:latin typeface="Arial"/>
              <a:ea typeface="Arial"/>
              <a:cs typeface="Arial"/>
              <a:sym typeface="Arial"/>
            </a:endParaRPr>
          </a:p>
        </p:txBody>
      </p:sp>
      <p:sp>
        <p:nvSpPr>
          <p:cNvPr id="2716" name="Google Shape;2716;p16"/>
          <p:cNvSpPr/>
          <p:nvPr/>
        </p:nvSpPr>
        <p:spPr>
          <a:xfrm>
            <a:off x="4537600" y="4144665"/>
            <a:ext cx="1925700" cy="102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nl-NL">
                <a:solidFill>
                  <a:schemeClr val="dk2"/>
                </a:solidFill>
              </a:rPr>
              <a:t>more growth and milk production</a:t>
            </a:r>
            <a:endParaRPr b="1" i="0" sz="1400" u="none" cap="none" strike="noStrike">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5" name="Shape 2555"/>
        <p:cNvGrpSpPr/>
        <p:nvPr/>
      </p:nvGrpSpPr>
      <p:grpSpPr>
        <a:xfrm>
          <a:off x="0" y="0"/>
          <a:ext cx="0" cy="0"/>
          <a:chOff x="0" y="0"/>
          <a:chExt cx="0" cy="0"/>
        </a:xfrm>
      </p:grpSpPr>
      <p:sp>
        <p:nvSpPr>
          <p:cNvPr id="2556" name="Google Shape;2556;gf25e9ec103_0_5"/>
          <p:cNvSpPr txBox="1"/>
          <p:nvPr>
            <p:ph type="title"/>
          </p:nvPr>
        </p:nvSpPr>
        <p:spPr>
          <a:xfrm>
            <a:off x="1426500" y="276851"/>
            <a:ext cx="6290700" cy="926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nl-NL" sz="3000">
                <a:solidFill>
                  <a:schemeClr val="dk2"/>
                </a:solidFill>
              </a:rPr>
              <a:t>Why are we doing this?</a:t>
            </a:r>
            <a:endParaRPr b="1" sz="3000">
              <a:solidFill>
                <a:schemeClr val="dk2"/>
              </a:solidFill>
            </a:endParaRPr>
          </a:p>
        </p:txBody>
      </p:sp>
      <p:sp>
        <p:nvSpPr>
          <p:cNvPr id="2557" name="Google Shape;2557;gf25e9ec103_0_5"/>
          <p:cNvSpPr txBox="1"/>
          <p:nvPr>
            <p:ph idx="1" type="body"/>
          </p:nvPr>
        </p:nvSpPr>
        <p:spPr>
          <a:xfrm>
            <a:off x="1307525" y="1428575"/>
            <a:ext cx="6354300" cy="3158400"/>
          </a:xfrm>
          <a:prstGeom prst="rect">
            <a:avLst/>
          </a:prstGeom>
        </p:spPr>
        <p:txBody>
          <a:bodyPr anchorCtr="0" anchor="t" bIns="0" lIns="0" spcFirstLastPara="1" rIns="0" wrap="square" tIns="0">
            <a:normAutofit/>
          </a:bodyPr>
          <a:lstStyle/>
          <a:p>
            <a:pPr indent="-317500" lvl="0" marL="457200" rtl="0" algn="l">
              <a:spcBef>
                <a:spcPts val="0"/>
              </a:spcBef>
              <a:spcAft>
                <a:spcPts val="0"/>
              </a:spcAft>
              <a:buClr>
                <a:schemeClr val="dk2"/>
              </a:buClr>
              <a:buSzPts val="1400"/>
              <a:buChar char="●"/>
            </a:pPr>
            <a:r>
              <a:rPr lang="nl-NL">
                <a:solidFill>
                  <a:schemeClr val="dk2"/>
                </a:solidFill>
              </a:rPr>
              <a:t>iGEM Wageningen 2021 developed guide for Stakeholder Meetup Simulation</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Role playing stakeholder groups of your project</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Meet up to learn about values, synergies, conflicts and solutions</a:t>
            </a:r>
            <a:endParaRPr>
              <a:solidFill>
                <a:schemeClr val="dk2"/>
              </a:solidFill>
            </a:endParaRPr>
          </a:p>
          <a:p>
            <a:pPr indent="0" lvl="0" marL="0" rtl="0" algn="l">
              <a:spcBef>
                <a:spcPts val="0"/>
              </a:spcBef>
              <a:spcAft>
                <a:spcPts val="0"/>
              </a:spcAft>
              <a:buNone/>
            </a:pPr>
            <a:r>
              <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Testing to improve guide</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highlight>
                  <a:schemeClr val="lt1"/>
                </a:highlight>
              </a:rPr>
              <a:t>Fir</a:t>
            </a:r>
            <a:r>
              <a:rPr lang="nl-NL">
                <a:solidFill>
                  <a:schemeClr val="dk2"/>
                </a:solidFill>
              </a:rPr>
              <a:t>st explanation, then </a:t>
            </a:r>
            <a:endParaRPr>
              <a:solidFill>
                <a:schemeClr val="dk2"/>
              </a:solidFill>
            </a:endParaRPr>
          </a:p>
          <a:p>
            <a:pPr indent="-317500" lvl="0" marL="457200" rtl="0" algn="l">
              <a:spcBef>
                <a:spcPts val="0"/>
              </a:spcBef>
              <a:spcAft>
                <a:spcPts val="0"/>
              </a:spcAft>
              <a:buClr>
                <a:schemeClr val="lt1"/>
              </a:buClr>
              <a:buSzPts val="1400"/>
              <a:buChar char="●"/>
            </a:pPr>
            <a:r>
              <a:rPr lang="nl-NL">
                <a:solidFill>
                  <a:schemeClr val="dk2"/>
                </a:solidFill>
                <a:highlight>
                  <a:schemeClr val="lt1"/>
                </a:highlight>
              </a:rPr>
              <a:t>role play </a:t>
            </a:r>
            <a:r>
              <a:rPr lang="nl-NL">
                <a:solidFill>
                  <a:schemeClr val="dk2"/>
                </a:solidFill>
              </a:rPr>
              <a:t>(in groups)</a:t>
            </a:r>
            <a:endParaRPr>
              <a:solidFill>
                <a:schemeClr val="dk2"/>
              </a:solidFill>
            </a:endParaRPr>
          </a:p>
        </p:txBody>
      </p:sp>
      <p:pic>
        <p:nvPicPr>
          <p:cNvPr id="2558" name="Google Shape;2558;gf25e9ec103_0_5"/>
          <p:cNvPicPr preferRelativeResize="0"/>
          <p:nvPr/>
        </p:nvPicPr>
        <p:blipFill>
          <a:blip r:embed="rId3">
            <a:alphaModFix/>
          </a:blip>
          <a:stretch>
            <a:fillRect/>
          </a:stretch>
        </p:blipFill>
        <p:spPr>
          <a:xfrm>
            <a:off x="4779175" y="3009200"/>
            <a:ext cx="4018575" cy="2009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0" name="Shape 2720"/>
        <p:cNvGrpSpPr/>
        <p:nvPr/>
      </p:nvGrpSpPr>
      <p:grpSpPr>
        <a:xfrm>
          <a:off x="0" y="0"/>
          <a:ext cx="0" cy="0"/>
          <a:chOff x="0" y="0"/>
          <a:chExt cx="0" cy="0"/>
        </a:xfrm>
      </p:grpSpPr>
      <p:pic>
        <p:nvPicPr>
          <p:cNvPr id="2721" name="Google Shape;2721;p17"/>
          <p:cNvPicPr preferRelativeResize="0"/>
          <p:nvPr/>
        </p:nvPicPr>
        <p:blipFill rotWithShape="1">
          <a:blip r:embed="rId3">
            <a:alphaModFix amt="44000"/>
          </a:blip>
          <a:srcRect b="0" l="0" r="0" t="0"/>
          <a:stretch/>
        </p:blipFill>
        <p:spPr>
          <a:xfrm>
            <a:off x="1081440" y="2842920"/>
            <a:ext cx="1212480" cy="1019880"/>
          </a:xfrm>
          <a:prstGeom prst="rect">
            <a:avLst/>
          </a:prstGeom>
          <a:noFill/>
          <a:ln>
            <a:noFill/>
          </a:ln>
        </p:spPr>
      </p:pic>
      <p:pic>
        <p:nvPicPr>
          <p:cNvPr id="2722" name="Google Shape;2722;p17"/>
          <p:cNvPicPr preferRelativeResize="0"/>
          <p:nvPr/>
        </p:nvPicPr>
        <p:blipFill rotWithShape="1">
          <a:blip r:embed="rId4">
            <a:alphaModFix amt="55000"/>
          </a:blip>
          <a:srcRect b="0" l="0" r="0" t="0"/>
          <a:stretch/>
        </p:blipFill>
        <p:spPr>
          <a:xfrm>
            <a:off x="3003840" y="2842920"/>
            <a:ext cx="1212480" cy="1019880"/>
          </a:xfrm>
          <a:prstGeom prst="rect">
            <a:avLst/>
          </a:prstGeom>
          <a:noFill/>
          <a:ln>
            <a:noFill/>
          </a:ln>
        </p:spPr>
      </p:pic>
      <p:sp>
        <p:nvSpPr>
          <p:cNvPr id="2723" name="Google Shape;2723;p17"/>
          <p:cNvSpPr/>
          <p:nvPr/>
        </p:nvSpPr>
        <p:spPr>
          <a:xfrm>
            <a:off x="933120" y="3184560"/>
            <a:ext cx="1509120" cy="3369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24" name="Google Shape;2724;p17"/>
          <p:cNvPicPr preferRelativeResize="0"/>
          <p:nvPr/>
        </p:nvPicPr>
        <p:blipFill rotWithShape="1">
          <a:blip r:embed="rId5">
            <a:alphaModFix amt="68000"/>
          </a:blip>
          <a:srcRect b="0" l="0" r="0" t="0"/>
          <a:stretch/>
        </p:blipFill>
        <p:spPr>
          <a:xfrm>
            <a:off x="4926240" y="2842920"/>
            <a:ext cx="1212480" cy="1019880"/>
          </a:xfrm>
          <a:prstGeom prst="rect">
            <a:avLst/>
          </a:prstGeom>
          <a:noFill/>
          <a:ln>
            <a:noFill/>
          </a:ln>
        </p:spPr>
      </p:pic>
      <p:sp>
        <p:nvSpPr>
          <p:cNvPr id="2725" name="Google Shape;2725;p17"/>
          <p:cNvSpPr/>
          <p:nvPr/>
        </p:nvSpPr>
        <p:spPr>
          <a:xfrm>
            <a:off x="4861080" y="3184560"/>
            <a:ext cx="1343160" cy="3369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26" name="Google Shape;2726;p17"/>
          <p:cNvPicPr preferRelativeResize="0"/>
          <p:nvPr/>
        </p:nvPicPr>
        <p:blipFill rotWithShape="1">
          <a:blip r:embed="rId6">
            <a:alphaModFix amt="83000"/>
          </a:blip>
          <a:srcRect b="0" l="0" r="0" t="0"/>
          <a:stretch/>
        </p:blipFill>
        <p:spPr>
          <a:xfrm>
            <a:off x="6903720" y="2842920"/>
            <a:ext cx="1212480" cy="1019880"/>
          </a:xfrm>
          <a:prstGeom prst="rect">
            <a:avLst/>
          </a:prstGeom>
          <a:noFill/>
          <a:ln>
            <a:noFill/>
          </a:ln>
        </p:spPr>
      </p:pic>
      <p:sp>
        <p:nvSpPr>
          <p:cNvPr id="2727" name="Google Shape;2727;p17"/>
          <p:cNvSpPr/>
          <p:nvPr/>
        </p:nvSpPr>
        <p:spPr>
          <a:xfrm>
            <a:off x="2160000" y="3370680"/>
            <a:ext cx="952920" cy="89640"/>
          </a:xfrm>
          <a:custGeom>
            <a:rect b="b" l="l" r="r" t="t"/>
            <a:pathLst>
              <a:path extrusionOk="0" h="3602" w="44039">
                <a:moveTo>
                  <a:pt x="0" y="336"/>
                </a:moveTo>
                <a:cubicBezTo>
                  <a:pt x="7344" y="1671"/>
                  <a:pt x="14781" y="4286"/>
                  <a:pt x="22187" y="3361"/>
                </a:cubicBezTo>
                <a:cubicBezTo>
                  <a:pt x="29500" y="2447"/>
                  <a:pt x="36669" y="0"/>
                  <a:pt x="44039" y="0"/>
                </a:cubicBezTo>
              </a:path>
            </a:pathLst>
          </a:custGeom>
          <a:noFill/>
          <a:ln cap="flat" cmpd="sng" w="19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8" name="Google Shape;2728;p17"/>
          <p:cNvSpPr/>
          <p:nvPr/>
        </p:nvSpPr>
        <p:spPr>
          <a:xfrm>
            <a:off x="720000" y="4143240"/>
            <a:ext cx="1925640" cy="33696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1" lang="nl-NL" sz="1600">
                <a:solidFill>
                  <a:srgbClr val="073763"/>
                </a:solidFill>
              </a:rPr>
              <a:t>Bakers yeast</a:t>
            </a:r>
            <a:endParaRPr b="1" i="0" sz="1600" u="none" cap="none" strike="noStrike">
              <a:solidFill>
                <a:srgbClr val="000000"/>
              </a:solidFill>
            </a:endParaRPr>
          </a:p>
        </p:txBody>
      </p:sp>
      <p:sp>
        <p:nvSpPr>
          <p:cNvPr id="2729" name="Google Shape;2729;p17"/>
          <p:cNvSpPr/>
          <p:nvPr/>
        </p:nvSpPr>
        <p:spPr>
          <a:xfrm>
            <a:off x="2646000" y="4143240"/>
            <a:ext cx="1925640" cy="33696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nl-NL" sz="1600" u="none" cap="none" strike="noStrike">
                <a:solidFill>
                  <a:srgbClr val="073763"/>
                </a:solidFill>
              </a:rPr>
              <a:t>Feed additive</a:t>
            </a:r>
            <a:endParaRPr b="1" i="0" sz="1600" u="none" cap="none" strike="noStrike">
              <a:solidFill>
                <a:srgbClr val="000000"/>
              </a:solidFill>
            </a:endParaRPr>
          </a:p>
        </p:txBody>
      </p:sp>
      <p:sp>
        <p:nvSpPr>
          <p:cNvPr id="2730" name="Google Shape;2730;p17"/>
          <p:cNvSpPr/>
          <p:nvPr/>
        </p:nvSpPr>
        <p:spPr>
          <a:xfrm>
            <a:off x="4572000" y="4143240"/>
            <a:ext cx="1925640" cy="33696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nl-NL" sz="1600" u="none" cap="none" strike="noStrike">
                <a:solidFill>
                  <a:srgbClr val="073763"/>
                </a:solidFill>
              </a:rPr>
              <a:t>Digestion</a:t>
            </a:r>
            <a:endParaRPr b="1" i="0" sz="1600" u="none" cap="none" strike="noStrike">
              <a:solidFill>
                <a:srgbClr val="000000"/>
              </a:solidFill>
            </a:endParaRPr>
          </a:p>
        </p:txBody>
      </p:sp>
      <p:sp>
        <p:nvSpPr>
          <p:cNvPr id="2731" name="Google Shape;2731;p17"/>
          <p:cNvSpPr/>
          <p:nvPr/>
        </p:nvSpPr>
        <p:spPr>
          <a:xfrm>
            <a:off x="6498000" y="4143240"/>
            <a:ext cx="1925640" cy="33696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nl-NL" sz="1600" u="none" cap="none" strike="noStrike">
                <a:solidFill>
                  <a:srgbClr val="073763"/>
                </a:solidFill>
              </a:rPr>
              <a:t>Less N excretion</a:t>
            </a:r>
            <a:endParaRPr b="1" i="0" sz="1600" u="none" cap="none" strike="noStrike">
              <a:solidFill>
                <a:srgbClr val="000000"/>
              </a:solidFill>
            </a:endParaRPr>
          </a:p>
        </p:txBody>
      </p:sp>
      <p:sp>
        <p:nvSpPr>
          <p:cNvPr id="2732" name="Google Shape;2732;p17"/>
          <p:cNvSpPr/>
          <p:nvPr/>
        </p:nvSpPr>
        <p:spPr>
          <a:xfrm>
            <a:off x="4084560" y="3379320"/>
            <a:ext cx="890640" cy="33120"/>
          </a:xfrm>
          <a:custGeom>
            <a:rect b="b" l="l" r="r" t="t"/>
            <a:pathLst>
              <a:path extrusionOk="0" h="1345" w="35634">
                <a:moveTo>
                  <a:pt x="0" y="0"/>
                </a:moveTo>
                <a:cubicBezTo>
                  <a:pt x="11870" y="624"/>
                  <a:pt x="23748" y="1345"/>
                  <a:pt x="35634" y="1345"/>
                </a:cubicBezTo>
              </a:path>
            </a:pathLst>
          </a:custGeom>
          <a:noFill/>
          <a:ln cap="flat" cmpd="sng" w="19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3" name="Google Shape;2733;p17"/>
          <p:cNvSpPr/>
          <p:nvPr/>
        </p:nvSpPr>
        <p:spPr>
          <a:xfrm>
            <a:off x="6026040" y="3345480"/>
            <a:ext cx="957600" cy="24840"/>
          </a:xfrm>
          <a:custGeom>
            <a:rect b="b" l="l" r="r" t="t"/>
            <a:pathLst>
              <a:path extrusionOk="0" h="1009" w="38324">
                <a:moveTo>
                  <a:pt x="0" y="1009"/>
                </a:moveTo>
                <a:cubicBezTo>
                  <a:pt x="12779" y="1009"/>
                  <a:pt x="25545" y="0"/>
                  <a:pt x="38324" y="0"/>
                </a:cubicBezTo>
              </a:path>
            </a:pathLst>
          </a:custGeom>
          <a:noFill/>
          <a:ln cap="flat" cmpd="sng" w="19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4" name="Google Shape;2734;p17"/>
          <p:cNvSpPr txBox="1"/>
          <p:nvPr/>
        </p:nvSpPr>
        <p:spPr>
          <a:xfrm>
            <a:off x="736560" y="372960"/>
            <a:ext cx="7672320" cy="57744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nl-NL" sz="3000" u="none" cap="none" strike="noStrike">
                <a:solidFill>
                  <a:schemeClr val="dk2"/>
                </a:solidFill>
              </a:rPr>
              <a:t>Our proposal</a:t>
            </a:r>
            <a:endParaRPr b="1" i="0" sz="3000" u="none" cap="none" strike="noStrike">
              <a:solidFill>
                <a:schemeClr val="dk2"/>
              </a:solidFill>
            </a:endParaRPr>
          </a:p>
        </p:txBody>
      </p:sp>
      <p:sp>
        <p:nvSpPr>
          <p:cNvPr id="2735" name="Google Shape;2735;p17"/>
          <p:cNvSpPr/>
          <p:nvPr/>
        </p:nvSpPr>
        <p:spPr>
          <a:xfrm>
            <a:off x="1237680" y="3119040"/>
            <a:ext cx="890280" cy="59292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36" name="Google Shape;2736;p17"/>
          <p:cNvPicPr preferRelativeResize="0"/>
          <p:nvPr/>
        </p:nvPicPr>
        <p:blipFill rotWithShape="1">
          <a:blip r:embed="rId8">
            <a:alphaModFix/>
          </a:blip>
          <a:srcRect b="0" l="0" r="0" t="0"/>
          <a:stretch/>
        </p:blipFill>
        <p:spPr>
          <a:xfrm>
            <a:off x="3206160" y="3042720"/>
            <a:ext cx="784800" cy="745560"/>
          </a:xfrm>
          <a:prstGeom prst="rect">
            <a:avLst/>
          </a:prstGeom>
          <a:noFill/>
          <a:ln>
            <a:noFill/>
          </a:ln>
        </p:spPr>
      </p:pic>
      <p:pic>
        <p:nvPicPr>
          <p:cNvPr id="2737" name="Google Shape;2737;p17"/>
          <p:cNvPicPr preferRelativeResize="0"/>
          <p:nvPr/>
        </p:nvPicPr>
        <p:blipFill rotWithShape="1">
          <a:blip r:embed="rId9">
            <a:alphaModFix/>
          </a:blip>
          <a:srcRect b="24944" l="9479" r="17566" t="16239"/>
          <a:stretch/>
        </p:blipFill>
        <p:spPr>
          <a:xfrm>
            <a:off x="5108040" y="3177360"/>
            <a:ext cx="784800" cy="476280"/>
          </a:xfrm>
          <a:prstGeom prst="rect">
            <a:avLst/>
          </a:prstGeom>
          <a:noFill/>
          <a:ln>
            <a:noFill/>
          </a:ln>
        </p:spPr>
      </p:pic>
      <p:pic>
        <p:nvPicPr>
          <p:cNvPr id="2738" name="Google Shape;2738;p17"/>
          <p:cNvPicPr preferRelativeResize="0"/>
          <p:nvPr/>
        </p:nvPicPr>
        <p:blipFill rotWithShape="1">
          <a:blip r:embed="rId10">
            <a:alphaModFix/>
          </a:blip>
          <a:srcRect b="0" l="0" r="0" t="0"/>
          <a:stretch/>
        </p:blipFill>
        <p:spPr>
          <a:xfrm>
            <a:off x="7427880" y="3177360"/>
            <a:ext cx="439560" cy="476280"/>
          </a:xfrm>
          <a:prstGeom prst="rect">
            <a:avLst/>
          </a:prstGeom>
          <a:noFill/>
          <a:ln>
            <a:noFill/>
          </a:ln>
        </p:spPr>
      </p:pic>
      <p:sp>
        <p:nvSpPr>
          <p:cNvPr id="2739" name="Google Shape;2739;p17"/>
          <p:cNvSpPr/>
          <p:nvPr/>
        </p:nvSpPr>
        <p:spPr>
          <a:xfrm>
            <a:off x="7170120" y="3247200"/>
            <a:ext cx="81720" cy="336960"/>
          </a:xfrm>
          <a:prstGeom prst="downArrow">
            <a:avLst>
              <a:gd fmla="val 50000" name="adj1"/>
              <a:gd fmla="val 50000" name="adj2"/>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p17"/>
          <p:cNvSpPr/>
          <p:nvPr/>
        </p:nvSpPr>
        <p:spPr>
          <a:xfrm flipH="1" rot="10800000">
            <a:off x="1873080" y="1696320"/>
            <a:ext cx="5419440" cy="1174680"/>
          </a:xfrm>
          <a:custGeom>
            <a:rect b="b" l="l" r="r" t="t"/>
            <a:pathLst>
              <a:path extrusionOk="0" h="3602" w="44039">
                <a:moveTo>
                  <a:pt x="0" y="336"/>
                </a:moveTo>
                <a:cubicBezTo>
                  <a:pt x="7344" y="1671"/>
                  <a:pt x="14781" y="4286"/>
                  <a:pt x="22187" y="3361"/>
                </a:cubicBezTo>
                <a:cubicBezTo>
                  <a:pt x="29500" y="2447"/>
                  <a:pt x="36669" y="0"/>
                  <a:pt x="44039" y="0"/>
                </a:cubicBezTo>
              </a:path>
            </a:pathLst>
          </a:custGeom>
          <a:noFill/>
          <a:ln cap="flat" cmpd="sng" w="19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p17"/>
          <p:cNvSpPr/>
          <p:nvPr/>
        </p:nvSpPr>
        <p:spPr>
          <a:xfrm flipH="1">
            <a:off x="1688040" y="2579400"/>
            <a:ext cx="138960" cy="263160"/>
          </a:xfrm>
          <a:custGeom>
            <a:rect b="b" l="l" r="r" t="t"/>
            <a:pathLst>
              <a:path extrusionOk="0" h="21600" w="21600">
                <a:moveTo>
                  <a:pt x="0" y="0"/>
                </a:moveTo>
                <a:lnTo>
                  <a:pt x="21600" y="21600"/>
                </a:lnTo>
              </a:path>
            </a:pathLst>
          </a:custGeom>
          <a:noFill/>
          <a:ln cap="flat" cmpd="sng" w="19075">
            <a:solidFill>
              <a:schemeClr val="dk2"/>
            </a:solidFill>
            <a:prstDash val="solid"/>
            <a:round/>
            <a:headEnd len="sm" w="sm" type="none"/>
            <a:tailEnd len="sm" w="sm" type="none"/>
          </a:ln>
        </p:spPr>
      </p:sp>
      <p:sp>
        <p:nvSpPr>
          <p:cNvPr id="2742" name="Google Shape;2742;p17"/>
          <p:cNvSpPr/>
          <p:nvPr/>
        </p:nvSpPr>
        <p:spPr>
          <a:xfrm rot="10800000">
            <a:off x="1688040" y="2843280"/>
            <a:ext cx="430560" cy="43200"/>
          </a:xfrm>
          <a:custGeom>
            <a:rect b="b" l="l" r="r" t="t"/>
            <a:pathLst>
              <a:path extrusionOk="0" h="21600" w="21600">
                <a:moveTo>
                  <a:pt x="0" y="0"/>
                </a:moveTo>
                <a:lnTo>
                  <a:pt x="21600" y="21600"/>
                </a:lnTo>
              </a:path>
            </a:pathLst>
          </a:custGeom>
          <a:noFill/>
          <a:ln cap="flat" cmpd="sng" w="19075">
            <a:solidFill>
              <a:schemeClr val="dk2"/>
            </a:solidFill>
            <a:prstDash val="solid"/>
            <a:round/>
            <a:headEnd len="sm" w="sm" type="none"/>
            <a:tailEnd len="sm" w="sm" type="none"/>
          </a:ln>
        </p:spPr>
      </p:sp>
      <p:sp>
        <p:nvSpPr>
          <p:cNvPr id="2743" name="Google Shape;2743;p17"/>
          <p:cNvSpPr/>
          <p:nvPr/>
        </p:nvSpPr>
        <p:spPr>
          <a:xfrm>
            <a:off x="5519850" y="1215795"/>
            <a:ext cx="2689200" cy="1174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nl-NL" sz="1400" u="none" cap="none" strike="noStrike">
                <a:solidFill>
                  <a:srgbClr val="073763"/>
                </a:solidFill>
                <a:latin typeface="Arial"/>
                <a:ea typeface="Arial"/>
                <a:cs typeface="Arial"/>
                <a:sym typeface="Arial"/>
              </a:rPr>
              <a:t>Excess ammonia will be captured by a MOF (in cattle and poultry barns) and fed as a nitrogen source to the yeast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7" name="Shape 2747"/>
        <p:cNvGrpSpPr/>
        <p:nvPr/>
      </p:nvGrpSpPr>
      <p:grpSpPr>
        <a:xfrm>
          <a:off x="0" y="0"/>
          <a:ext cx="0" cy="0"/>
          <a:chOff x="0" y="0"/>
          <a:chExt cx="0" cy="0"/>
        </a:xfrm>
      </p:grpSpPr>
      <p:pic>
        <p:nvPicPr>
          <p:cNvPr id="2748" name="Google Shape;2748;gee08cbcac6_0_34129"/>
          <p:cNvPicPr preferRelativeResize="0"/>
          <p:nvPr/>
        </p:nvPicPr>
        <p:blipFill>
          <a:blip r:embed="rId3">
            <a:alphaModFix/>
          </a:blip>
          <a:stretch>
            <a:fillRect/>
          </a:stretch>
        </p:blipFill>
        <p:spPr>
          <a:xfrm>
            <a:off x="2245375" y="854850"/>
            <a:ext cx="4119924" cy="4119924"/>
          </a:xfrm>
          <a:prstGeom prst="rect">
            <a:avLst/>
          </a:prstGeom>
          <a:noFill/>
          <a:ln>
            <a:noFill/>
          </a:ln>
        </p:spPr>
      </p:pic>
      <p:sp>
        <p:nvSpPr>
          <p:cNvPr id="2749" name="Google Shape;2749;gee08cbcac6_0_34129"/>
          <p:cNvSpPr txBox="1"/>
          <p:nvPr/>
        </p:nvSpPr>
        <p:spPr>
          <a:xfrm>
            <a:off x="1028925" y="4276225"/>
            <a:ext cx="18108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NL" sz="1900">
                <a:solidFill>
                  <a:schemeClr val="dk2"/>
                </a:solidFill>
                <a:latin typeface="Open Sans"/>
                <a:ea typeface="Open Sans"/>
                <a:cs typeface="Open Sans"/>
                <a:sym typeface="Open Sans"/>
              </a:rPr>
              <a:t>Safe</a:t>
            </a:r>
            <a:endParaRPr b="1" sz="1900">
              <a:solidFill>
                <a:schemeClr val="dk2"/>
              </a:solidFill>
              <a:latin typeface="Open Sans"/>
              <a:ea typeface="Open Sans"/>
              <a:cs typeface="Open Sans"/>
              <a:sym typeface="Open Sans"/>
            </a:endParaRPr>
          </a:p>
        </p:txBody>
      </p:sp>
      <p:sp>
        <p:nvSpPr>
          <p:cNvPr id="2750" name="Google Shape;2750;gee08cbcac6_0_34129"/>
          <p:cNvSpPr txBox="1"/>
          <p:nvPr/>
        </p:nvSpPr>
        <p:spPr>
          <a:xfrm>
            <a:off x="979388" y="163825"/>
            <a:ext cx="6651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NL" sz="3000">
                <a:solidFill>
                  <a:schemeClr val="dk2"/>
                </a:solidFill>
                <a:latin typeface="Open Sans"/>
                <a:ea typeface="Open Sans"/>
                <a:cs typeface="Open Sans"/>
                <a:sym typeface="Open Sans"/>
              </a:rPr>
              <a:t>Key values of our project</a:t>
            </a:r>
            <a:endParaRPr b="1" sz="3000">
              <a:solidFill>
                <a:schemeClr val="dk2"/>
              </a:solidFill>
              <a:latin typeface="Open Sans"/>
              <a:ea typeface="Open Sans"/>
              <a:cs typeface="Open Sans"/>
              <a:sym typeface="Open Sans"/>
            </a:endParaRPr>
          </a:p>
        </p:txBody>
      </p:sp>
      <p:sp>
        <p:nvSpPr>
          <p:cNvPr id="2751" name="Google Shape;2751;gee08cbcac6_0_34129"/>
          <p:cNvSpPr txBox="1"/>
          <p:nvPr/>
        </p:nvSpPr>
        <p:spPr>
          <a:xfrm>
            <a:off x="516925" y="1298100"/>
            <a:ext cx="18108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NL" sz="1900">
                <a:solidFill>
                  <a:schemeClr val="dk2"/>
                </a:solidFill>
                <a:latin typeface="Open Sans"/>
                <a:ea typeface="Open Sans"/>
                <a:cs typeface="Open Sans"/>
                <a:sym typeface="Open Sans"/>
              </a:rPr>
              <a:t>Circulair</a:t>
            </a:r>
            <a:endParaRPr b="1" sz="1900">
              <a:solidFill>
                <a:schemeClr val="dk2"/>
              </a:solidFill>
              <a:latin typeface="Open Sans"/>
              <a:ea typeface="Open Sans"/>
              <a:cs typeface="Open Sans"/>
              <a:sym typeface="Open Sans"/>
            </a:endParaRPr>
          </a:p>
        </p:txBody>
      </p:sp>
      <p:sp>
        <p:nvSpPr>
          <p:cNvPr id="2752" name="Google Shape;2752;gee08cbcac6_0_34129"/>
          <p:cNvSpPr txBox="1"/>
          <p:nvPr/>
        </p:nvSpPr>
        <p:spPr>
          <a:xfrm>
            <a:off x="195475" y="2530063"/>
            <a:ext cx="18918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NL" sz="1900">
                <a:solidFill>
                  <a:schemeClr val="dk2"/>
                </a:solidFill>
                <a:latin typeface="Open Sans"/>
                <a:ea typeface="Open Sans"/>
                <a:cs typeface="Open Sans"/>
                <a:sym typeface="Open Sans"/>
              </a:rPr>
              <a:t>Targets the source</a:t>
            </a:r>
            <a:endParaRPr b="1" sz="1900">
              <a:solidFill>
                <a:schemeClr val="dk2"/>
              </a:solidFill>
              <a:latin typeface="Open Sans"/>
              <a:ea typeface="Open Sans"/>
              <a:cs typeface="Open Sans"/>
              <a:sym typeface="Open Sans"/>
            </a:endParaRPr>
          </a:p>
        </p:txBody>
      </p:sp>
      <p:sp>
        <p:nvSpPr>
          <p:cNvPr id="2753" name="Google Shape;2753;gee08cbcac6_0_34129"/>
          <p:cNvSpPr txBox="1"/>
          <p:nvPr/>
        </p:nvSpPr>
        <p:spPr>
          <a:xfrm>
            <a:off x="6365300" y="1175575"/>
            <a:ext cx="18108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NL" sz="1900">
                <a:solidFill>
                  <a:schemeClr val="dk2"/>
                </a:solidFill>
                <a:latin typeface="Open Sans"/>
                <a:ea typeface="Open Sans"/>
                <a:cs typeface="Open Sans"/>
                <a:sym typeface="Open Sans"/>
              </a:rPr>
              <a:t>Maximal production, minimal resources</a:t>
            </a:r>
            <a:endParaRPr b="1" sz="1900">
              <a:solidFill>
                <a:schemeClr val="dk2"/>
              </a:solidFill>
              <a:latin typeface="Open Sans"/>
              <a:ea typeface="Open Sans"/>
              <a:cs typeface="Open Sans"/>
              <a:sym typeface="Open Sans"/>
            </a:endParaRPr>
          </a:p>
        </p:txBody>
      </p:sp>
      <p:sp>
        <p:nvSpPr>
          <p:cNvPr id="2754" name="Google Shape;2754;gee08cbcac6_0_34129"/>
          <p:cNvSpPr txBox="1"/>
          <p:nvPr/>
        </p:nvSpPr>
        <p:spPr>
          <a:xfrm>
            <a:off x="6284275" y="3786525"/>
            <a:ext cx="18108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NL" sz="1900">
                <a:solidFill>
                  <a:schemeClr val="dk2"/>
                </a:solidFill>
                <a:latin typeface="Open Sans"/>
                <a:ea typeface="Open Sans"/>
                <a:cs typeface="Open Sans"/>
                <a:sym typeface="Open Sans"/>
              </a:rPr>
              <a:t>Beneficial to farmers</a:t>
            </a:r>
            <a:endParaRPr b="1" sz="1900">
              <a:solidFill>
                <a:schemeClr val="dk2"/>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gee08cbcac6_0_36254"/>
          <p:cNvSpPr txBox="1"/>
          <p:nvPr>
            <p:ph idx="1" type="body"/>
          </p:nvPr>
        </p:nvSpPr>
        <p:spPr>
          <a:xfrm>
            <a:off x="1627050" y="1608050"/>
            <a:ext cx="4266900" cy="29607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2"/>
              </a:buClr>
              <a:buSzPts val="1200"/>
              <a:buFont typeface="Arial"/>
              <a:buChar char="●"/>
            </a:pPr>
            <a:r>
              <a:rPr lang="nl-NL" sz="1600">
                <a:solidFill>
                  <a:schemeClr val="dk2"/>
                </a:solidFill>
                <a:latin typeface="Arial"/>
                <a:ea typeface="Arial"/>
                <a:cs typeface="Arial"/>
                <a:sym typeface="Arial"/>
              </a:rPr>
              <a:t>Unsure </a:t>
            </a:r>
            <a:r>
              <a:rPr lang="nl-NL" sz="1600">
                <a:solidFill>
                  <a:schemeClr val="dk2"/>
                </a:solidFill>
                <a:latin typeface="Arial"/>
                <a:ea typeface="Arial"/>
                <a:cs typeface="Arial"/>
                <a:sym typeface="Arial"/>
              </a:rPr>
              <a:t>what the feed additive does to CH4 emissions of cattle</a:t>
            </a:r>
            <a:endParaRPr sz="1600">
              <a:solidFill>
                <a:schemeClr val="dk2"/>
              </a:solidFill>
              <a:latin typeface="Arial"/>
              <a:ea typeface="Arial"/>
              <a:cs typeface="Arial"/>
              <a:sym typeface="Arial"/>
            </a:endParaRPr>
          </a:p>
          <a:p>
            <a:pPr indent="0" lvl="0" marL="457200" rtl="0" algn="l">
              <a:lnSpc>
                <a:spcPct val="100000"/>
              </a:lnSpc>
              <a:spcBef>
                <a:spcPts val="0"/>
              </a:spcBef>
              <a:spcAft>
                <a:spcPts val="0"/>
              </a:spcAft>
              <a:buNone/>
            </a:pPr>
            <a:r>
              <a:t/>
            </a:r>
            <a:endParaRPr sz="1600">
              <a:solidFill>
                <a:schemeClr val="dk2"/>
              </a:solidFill>
              <a:latin typeface="Arial"/>
              <a:ea typeface="Arial"/>
              <a:cs typeface="Arial"/>
              <a:sym typeface="Arial"/>
            </a:endParaRPr>
          </a:p>
          <a:p>
            <a:pPr indent="-304800" lvl="0" marL="457200" rtl="0" algn="l">
              <a:lnSpc>
                <a:spcPct val="100000"/>
              </a:lnSpc>
              <a:spcBef>
                <a:spcPts val="0"/>
              </a:spcBef>
              <a:spcAft>
                <a:spcPts val="0"/>
              </a:spcAft>
              <a:buClr>
                <a:schemeClr val="dk2"/>
              </a:buClr>
              <a:buSzPts val="1200"/>
              <a:buFont typeface="Arial"/>
              <a:buChar char="●"/>
            </a:pPr>
            <a:r>
              <a:rPr lang="nl-NL" sz="1600">
                <a:solidFill>
                  <a:schemeClr val="dk2"/>
                </a:solidFill>
                <a:latin typeface="Arial"/>
                <a:ea typeface="Arial"/>
                <a:cs typeface="Arial"/>
                <a:sym typeface="Arial"/>
              </a:rPr>
              <a:t>A lot is still unknown about the MOF</a:t>
            </a:r>
            <a:endParaRPr sz="1600">
              <a:solidFill>
                <a:schemeClr val="dk2"/>
              </a:solidFill>
              <a:latin typeface="Arial"/>
              <a:ea typeface="Arial"/>
              <a:cs typeface="Arial"/>
              <a:sym typeface="Arial"/>
            </a:endParaRPr>
          </a:p>
          <a:p>
            <a:pPr indent="0" lvl="0" marL="457200" rtl="0" algn="l">
              <a:lnSpc>
                <a:spcPct val="100000"/>
              </a:lnSpc>
              <a:spcBef>
                <a:spcPts val="0"/>
              </a:spcBef>
              <a:spcAft>
                <a:spcPts val="0"/>
              </a:spcAft>
              <a:buNone/>
            </a:pPr>
            <a:r>
              <a:t/>
            </a:r>
            <a:endParaRPr sz="1600">
              <a:solidFill>
                <a:schemeClr val="dk2"/>
              </a:solidFill>
              <a:latin typeface="Arial"/>
              <a:ea typeface="Arial"/>
              <a:cs typeface="Arial"/>
              <a:sym typeface="Arial"/>
            </a:endParaRPr>
          </a:p>
          <a:p>
            <a:pPr indent="-304800" lvl="0" marL="457200" rtl="0" algn="l">
              <a:lnSpc>
                <a:spcPct val="100000"/>
              </a:lnSpc>
              <a:spcBef>
                <a:spcPts val="0"/>
              </a:spcBef>
              <a:spcAft>
                <a:spcPts val="0"/>
              </a:spcAft>
              <a:buClr>
                <a:schemeClr val="dk2"/>
              </a:buClr>
              <a:buSzPts val="1200"/>
              <a:buFont typeface="Arial"/>
              <a:buChar char="●"/>
            </a:pPr>
            <a:r>
              <a:rPr lang="nl-NL" sz="1600">
                <a:solidFill>
                  <a:schemeClr val="dk2"/>
                </a:solidFill>
                <a:latin typeface="Arial"/>
                <a:ea typeface="Arial"/>
                <a:cs typeface="Arial"/>
                <a:sym typeface="Arial"/>
              </a:rPr>
              <a:t>Our project does not tackle NO</a:t>
            </a:r>
            <a:r>
              <a:rPr lang="nl-NL" sz="1400">
                <a:solidFill>
                  <a:schemeClr val="dk2"/>
                </a:solidFill>
                <a:latin typeface="Arial"/>
                <a:ea typeface="Arial"/>
                <a:cs typeface="Arial"/>
                <a:sym typeface="Arial"/>
              </a:rPr>
              <a:t>x</a:t>
            </a:r>
            <a:endParaRPr sz="1400">
              <a:solidFill>
                <a:schemeClr val="dk2"/>
              </a:solidFill>
              <a:latin typeface="Arial"/>
              <a:ea typeface="Arial"/>
              <a:cs typeface="Arial"/>
              <a:sym typeface="Arial"/>
            </a:endParaRPr>
          </a:p>
          <a:p>
            <a:pPr indent="0" lvl="0" marL="457200" rtl="0" algn="l">
              <a:lnSpc>
                <a:spcPct val="100000"/>
              </a:lnSpc>
              <a:spcBef>
                <a:spcPts val="0"/>
              </a:spcBef>
              <a:spcAft>
                <a:spcPts val="0"/>
              </a:spcAft>
              <a:buNone/>
            </a:pPr>
            <a:r>
              <a:t/>
            </a:r>
            <a:endParaRPr sz="1400">
              <a:solidFill>
                <a:schemeClr val="dk2"/>
              </a:solidFill>
              <a:latin typeface="Arial"/>
              <a:ea typeface="Arial"/>
              <a:cs typeface="Arial"/>
              <a:sym typeface="Arial"/>
            </a:endParaRPr>
          </a:p>
          <a:p>
            <a:pPr indent="-304800" lvl="0" marL="457200" rtl="0" algn="l">
              <a:lnSpc>
                <a:spcPct val="100000"/>
              </a:lnSpc>
              <a:spcBef>
                <a:spcPts val="0"/>
              </a:spcBef>
              <a:spcAft>
                <a:spcPts val="0"/>
              </a:spcAft>
              <a:buClr>
                <a:schemeClr val="dk2"/>
              </a:buClr>
              <a:buSzPts val="1200"/>
              <a:buFont typeface="Arial"/>
              <a:buChar char="●"/>
            </a:pPr>
            <a:r>
              <a:rPr lang="nl-NL" sz="1600">
                <a:solidFill>
                  <a:schemeClr val="dk2"/>
                </a:solidFill>
                <a:latin typeface="Arial"/>
                <a:ea typeface="Arial"/>
                <a:cs typeface="Arial"/>
                <a:sym typeface="Arial"/>
              </a:rPr>
              <a:t>Our project probably works best in combination with different solutions that prevent ammonia emissions</a:t>
            </a:r>
            <a:endParaRPr>
              <a:solidFill>
                <a:schemeClr val="dk2"/>
              </a:solidFill>
              <a:latin typeface="Arial"/>
              <a:ea typeface="Arial"/>
              <a:cs typeface="Arial"/>
              <a:sym typeface="Arial"/>
            </a:endParaRPr>
          </a:p>
        </p:txBody>
      </p:sp>
      <p:sp>
        <p:nvSpPr>
          <p:cNvPr id="2760" name="Google Shape;2760;gee08cbcac6_0_36254"/>
          <p:cNvSpPr txBox="1"/>
          <p:nvPr>
            <p:ph type="ctrTitle"/>
          </p:nvPr>
        </p:nvSpPr>
        <p:spPr>
          <a:xfrm>
            <a:off x="736646" y="373025"/>
            <a:ext cx="7672500" cy="577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
              <a:buNone/>
            </a:pPr>
            <a:r>
              <a:rPr b="1" lang="nl-NL">
                <a:latin typeface="Arial"/>
                <a:ea typeface="Arial"/>
                <a:cs typeface="Arial"/>
                <a:sym typeface="Arial"/>
              </a:rPr>
              <a:t>Critical remarks about our project</a:t>
            </a:r>
            <a:endParaRPr b="1">
              <a:latin typeface="Arial"/>
              <a:ea typeface="Arial"/>
              <a:cs typeface="Arial"/>
              <a:sym typeface="Arial"/>
            </a:endParaRPr>
          </a:p>
        </p:txBody>
      </p:sp>
      <p:pic>
        <p:nvPicPr>
          <p:cNvPr id="2761" name="Google Shape;2761;gee08cbcac6_0_36254"/>
          <p:cNvPicPr preferRelativeResize="0"/>
          <p:nvPr/>
        </p:nvPicPr>
        <p:blipFill>
          <a:blip r:embed="rId3">
            <a:alphaModFix/>
          </a:blip>
          <a:stretch>
            <a:fillRect/>
          </a:stretch>
        </p:blipFill>
        <p:spPr>
          <a:xfrm>
            <a:off x="5893950" y="2672225"/>
            <a:ext cx="3012500" cy="2259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5" name="Shape 2765"/>
        <p:cNvGrpSpPr/>
        <p:nvPr/>
      </p:nvGrpSpPr>
      <p:grpSpPr>
        <a:xfrm>
          <a:off x="0" y="0"/>
          <a:ext cx="0" cy="0"/>
          <a:chOff x="0" y="0"/>
          <a:chExt cx="0" cy="0"/>
        </a:xfrm>
      </p:grpSpPr>
      <p:sp>
        <p:nvSpPr>
          <p:cNvPr id="2766" name="Google Shape;2766;p23"/>
          <p:cNvSpPr/>
          <p:nvPr/>
        </p:nvSpPr>
        <p:spPr>
          <a:xfrm>
            <a:off x="-3657600" y="7305120"/>
            <a:ext cx="792360" cy="79236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7" name="Google Shape;2767;p23"/>
          <p:cNvSpPr/>
          <p:nvPr/>
        </p:nvSpPr>
        <p:spPr>
          <a:xfrm>
            <a:off x="1468556" y="1358225"/>
            <a:ext cx="6775500" cy="53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nl-NL" sz="3000" u="none" cap="none" strike="noStrike">
                <a:solidFill>
                  <a:schemeClr val="dk2"/>
                </a:solidFill>
              </a:rPr>
              <a:t>Are there any questions?</a:t>
            </a:r>
            <a:endParaRPr b="1" i="0" sz="3000" u="none" cap="none" strike="noStrike">
              <a:solidFill>
                <a:schemeClr val="dk2"/>
              </a:solidFill>
            </a:endParaRPr>
          </a:p>
        </p:txBody>
      </p:sp>
      <p:pic>
        <p:nvPicPr>
          <p:cNvPr id="2768" name="Google Shape;2768;p23"/>
          <p:cNvPicPr preferRelativeResize="0"/>
          <p:nvPr/>
        </p:nvPicPr>
        <p:blipFill rotWithShape="1">
          <a:blip r:embed="rId3">
            <a:alphaModFix/>
          </a:blip>
          <a:srcRect b="0" l="0" r="0" t="0"/>
          <a:stretch/>
        </p:blipFill>
        <p:spPr>
          <a:xfrm>
            <a:off x="4261850" y="2228850"/>
            <a:ext cx="2924826" cy="2166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2" name="Shape 2772"/>
        <p:cNvGrpSpPr/>
        <p:nvPr/>
      </p:nvGrpSpPr>
      <p:grpSpPr>
        <a:xfrm>
          <a:off x="0" y="0"/>
          <a:ext cx="0" cy="0"/>
          <a:chOff x="0" y="0"/>
          <a:chExt cx="0" cy="0"/>
        </a:xfrm>
      </p:grpSpPr>
      <p:sp>
        <p:nvSpPr>
          <p:cNvPr id="2773" name="Google Shape;2773;gf25e9ec103_0_25"/>
          <p:cNvSpPr txBox="1"/>
          <p:nvPr>
            <p:ph type="title"/>
          </p:nvPr>
        </p:nvSpPr>
        <p:spPr>
          <a:xfrm>
            <a:off x="1426655" y="1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3000">
                <a:solidFill>
                  <a:schemeClr val="dk2"/>
                </a:solidFill>
              </a:rPr>
              <a:t>Break out rooms</a:t>
            </a:r>
            <a:endParaRPr b="1" sz="3000">
              <a:solidFill>
                <a:schemeClr val="dk2"/>
              </a:solidFill>
            </a:endParaRPr>
          </a:p>
        </p:txBody>
      </p:sp>
      <p:sp>
        <p:nvSpPr>
          <p:cNvPr id="2774" name="Google Shape;2774;gf25e9ec103_0_25"/>
          <p:cNvSpPr txBox="1"/>
          <p:nvPr>
            <p:ph idx="1" type="subTitle"/>
          </p:nvPr>
        </p:nvSpPr>
        <p:spPr>
          <a:xfrm>
            <a:off x="942000" y="1480900"/>
            <a:ext cx="7260000" cy="2982900"/>
          </a:xfrm>
          <a:prstGeom prst="rect">
            <a:avLst/>
          </a:prstGeom>
        </p:spPr>
        <p:txBody>
          <a:bodyPr anchorCtr="0" anchor="ctr" bIns="0" lIns="0" spcFirstLastPara="1" rIns="0" wrap="square" tIns="0">
            <a:noAutofit/>
          </a:bodyPr>
          <a:lstStyle/>
          <a:p>
            <a:pPr indent="-317500" lvl="0" marL="457200" rtl="0" algn="l">
              <a:spcBef>
                <a:spcPts val="0"/>
              </a:spcBef>
              <a:spcAft>
                <a:spcPts val="0"/>
              </a:spcAft>
              <a:buClr>
                <a:schemeClr val="dk2"/>
              </a:buClr>
              <a:buSzPts val="1400"/>
              <a:buChar char="●"/>
            </a:pPr>
            <a:r>
              <a:rPr lang="nl-NL">
                <a:solidFill>
                  <a:schemeClr val="dk2"/>
                </a:solidFill>
              </a:rPr>
              <a:t>After break: join the</a:t>
            </a:r>
            <a:r>
              <a:rPr lang="nl-NL">
                <a:solidFill>
                  <a:schemeClr val="dk2"/>
                </a:solidFill>
              </a:rPr>
              <a:t> groupcall with your party members</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The standpoint of your stakeholder + winning condition + dilemma will be given</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Appoint a group speaker</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Have a discussion how to solve the dilemma</a:t>
            </a:r>
            <a:r>
              <a:rPr lang="nl-NL">
                <a:solidFill>
                  <a:schemeClr val="dk2"/>
                </a:solidFill>
              </a:rPr>
              <a:t> </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At the end: Formulate a conclusion</a:t>
            </a:r>
            <a:endParaRPr>
              <a:solidFill>
                <a:schemeClr val="dk2"/>
              </a:solidFill>
            </a:endParaRPr>
          </a:p>
          <a:p>
            <a:pPr indent="0" lvl="0" marL="0" rtl="0" algn="l">
              <a:spcBef>
                <a:spcPts val="0"/>
              </a:spcBef>
              <a:spcAft>
                <a:spcPts val="0"/>
              </a:spcAft>
              <a:buNone/>
            </a:pPr>
            <a:r>
              <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After break-out rooms: present conclusion and react to others</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After speech and </a:t>
            </a:r>
            <a:r>
              <a:rPr lang="nl-NL">
                <a:solidFill>
                  <a:schemeClr val="dk2"/>
                </a:solidFill>
              </a:rPr>
              <a:t>rebuttal</a:t>
            </a:r>
            <a:r>
              <a:rPr lang="nl-NL">
                <a:solidFill>
                  <a:schemeClr val="dk2"/>
                </a:solidFill>
              </a:rPr>
              <a:t>: conclusive discussion</a:t>
            </a:r>
            <a:endParaRPr>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8" name="Shape 2778"/>
        <p:cNvGrpSpPr/>
        <p:nvPr/>
      </p:nvGrpSpPr>
      <p:grpSpPr>
        <a:xfrm>
          <a:off x="0" y="0"/>
          <a:ext cx="0" cy="0"/>
          <a:chOff x="0" y="0"/>
          <a:chExt cx="0" cy="0"/>
        </a:xfrm>
      </p:grpSpPr>
      <p:sp>
        <p:nvSpPr>
          <p:cNvPr id="2779" name="Google Shape;2779;gee08cbcac6_0_36285"/>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3000">
                <a:solidFill>
                  <a:schemeClr val="dk2"/>
                </a:solidFill>
              </a:rPr>
              <a:t>Time table</a:t>
            </a:r>
            <a:endParaRPr b="1" sz="3000">
              <a:solidFill>
                <a:schemeClr val="dk2"/>
              </a:solidFill>
            </a:endParaRPr>
          </a:p>
        </p:txBody>
      </p:sp>
      <p:sp>
        <p:nvSpPr>
          <p:cNvPr id="2780" name="Google Shape;2780;gee08cbcac6_0_36285"/>
          <p:cNvSpPr txBox="1"/>
          <p:nvPr/>
        </p:nvSpPr>
        <p:spPr>
          <a:xfrm>
            <a:off x="3847600" y="1326050"/>
            <a:ext cx="39582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nl-NL" sz="1800">
                <a:solidFill>
                  <a:schemeClr val="dk2"/>
                </a:solidFill>
              </a:rPr>
              <a:t>Introduction </a:t>
            </a:r>
            <a:r>
              <a:rPr i="1" lang="nl-NL" sz="1600">
                <a:solidFill>
                  <a:schemeClr val="dk2"/>
                </a:solidFill>
              </a:rPr>
              <a:t>(30 min)</a:t>
            </a:r>
            <a:endParaRPr i="1" sz="1600">
              <a:solidFill>
                <a:schemeClr val="dk2"/>
              </a:solidFill>
            </a:endParaRPr>
          </a:p>
          <a:p>
            <a:pPr indent="-342900" lvl="1" marL="914400" rtl="0" algn="l">
              <a:spcBef>
                <a:spcPts val="0"/>
              </a:spcBef>
              <a:spcAft>
                <a:spcPts val="0"/>
              </a:spcAft>
              <a:buClr>
                <a:schemeClr val="dk2"/>
              </a:buClr>
              <a:buSzPts val="1800"/>
              <a:buChar char="○"/>
            </a:pPr>
            <a:r>
              <a:rPr lang="nl-NL" sz="1800">
                <a:solidFill>
                  <a:schemeClr val="dk2"/>
                </a:solidFill>
              </a:rPr>
              <a:t>Why are we doing this?</a:t>
            </a:r>
            <a:endParaRPr sz="1800">
              <a:solidFill>
                <a:schemeClr val="dk2"/>
              </a:solidFill>
            </a:endParaRPr>
          </a:p>
          <a:p>
            <a:pPr indent="-342900" lvl="1" marL="914400" rtl="0" algn="l">
              <a:spcBef>
                <a:spcPts val="0"/>
              </a:spcBef>
              <a:spcAft>
                <a:spcPts val="0"/>
              </a:spcAft>
              <a:buClr>
                <a:schemeClr val="dk2"/>
              </a:buClr>
              <a:buSzPts val="1800"/>
              <a:buChar char="○"/>
            </a:pPr>
            <a:r>
              <a:rPr lang="nl-NL" sz="1800">
                <a:solidFill>
                  <a:schemeClr val="dk2"/>
                </a:solidFill>
              </a:rPr>
              <a:t>What is iGEM?</a:t>
            </a:r>
            <a:endParaRPr sz="1800">
              <a:solidFill>
                <a:schemeClr val="dk2"/>
              </a:solidFill>
            </a:endParaRPr>
          </a:p>
          <a:p>
            <a:pPr indent="-342900" lvl="1" marL="914400" rtl="0" algn="l">
              <a:spcBef>
                <a:spcPts val="0"/>
              </a:spcBef>
              <a:spcAft>
                <a:spcPts val="0"/>
              </a:spcAft>
              <a:buClr>
                <a:schemeClr val="dk2"/>
              </a:buClr>
              <a:buSzPts val="1800"/>
              <a:buChar char="○"/>
            </a:pPr>
            <a:r>
              <a:rPr lang="nl-NL" sz="1800">
                <a:solidFill>
                  <a:schemeClr val="dk2"/>
                </a:solidFill>
              </a:rPr>
              <a:t>What is the problem?</a:t>
            </a:r>
            <a:endParaRPr sz="1800">
              <a:solidFill>
                <a:schemeClr val="dk2"/>
              </a:solidFill>
            </a:endParaRPr>
          </a:p>
          <a:p>
            <a:pPr indent="-342900" lvl="1" marL="914400" rtl="0" algn="l">
              <a:spcBef>
                <a:spcPts val="0"/>
              </a:spcBef>
              <a:spcAft>
                <a:spcPts val="0"/>
              </a:spcAft>
              <a:buClr>
                <a:schemeClr val="dk2"/>
              </a:buClr>
              <a:buSzPts val="1800"/>
              <a:buChar char="○"/>
            </a:pPr>
            <a:r>
              <a:rPr lang="nl-NL" sz="1800">
                <a:solidFill>
                  <a:schemeClr val="dk2"/>
                </a:solidFill>
              </a:rPr>
              <a:t>What is our solution?</a:t>
            </a:r>
            <a:endParaRPr sz="1800">
              <a:solidFill>
                <a:schemeClr val="dk2"/>
              </a:solidFill>
            </a:endParaRPr>
          </a:p>
          <a:p>
            <a:pPr indent="0" lvl="0" marL="457200" rtl="0" algn="l">
              <a:spcBef>
                <a:spcPts val="0"/>
              </a:spcBef>
              <a:spcAft>
                <a:spcPts val="0"/>
              </a:spcAft>
              <a:buNone/>
            </a:pPr>
            <a:r>
              <a:rPr lang="nl-NL" sz="1800">
                <a:solidFill>
                  <a:schemeClr val="dk2"/>
                </a:solidFill>
              </a:rPr>
              <a:t>---- Break ----</a:t>
            </a:r>
            <a:endParaRPr sz="1800">
              <a:solidFill>
                <a:schemeClr val="dk2"/>
              </a:solidFill>
            </a:endParaRPr>
          </a:p>
          <a:p>
            <a:pPr indent="-342900" lvl="0" marL="457200" rtl="0" algn="l">
              <a:spcBef>
                <a:spcPts val="0"/>
              </a:spcBef>
              <a:spcAft>
                <a:spcPts val="0"/>
              </a:spcAft>
              <a:buClr>
                <a:schemeClr val="dk2"/>
              </a:buClr>
              <a:buSzPts val="1800"/>
              <a:buChar char="●"/>
            </a:pPr>
            <a:r>
              <a:rPr lang="nl-NL" sz="1800">
                <a:solidFill>
                  <a:schemeClr val="dk2"/>
                </a:solidFill>
              </a:rPr>
              <a:t>Breakout rooms </a:t>
            </a:r>
            <a:r>
              <a:rPr i="1" lang="nl-NL" sz="1600">
                <a:solidFill>
                  <a:schemeClr val="dk2"/>
                </a:solidFill>
              </a:rPr>
              <a:t>(15 min)</a:t>
            </a:r>
            <a:endParaRPr i="1" sz="1600">
              <a:solidFill>
                <a:schemeClr val="dk2"/>
              </a:solidFill>
            </a:endParaRPr>
          </a:p>
          <a:p>
            <a:pPr indent="0" lvl="0" marL="457200" rtl="0" algn="l">
              <a:spcBef>
                <a:spcPts val="0"/>
              </a:spcBef>
              <a:spcAft>
                <a:spcPts val="0"/>
              </a:spcAft>
              <a:buNone/>
            </a:pPr>
            <a:r>
              <a:rPr lang="nl-NL" sz="1800">
                <a:solidFill>
                  <a:schemeClr val="dk2"/>
                </a:solidFill>
              </a:rPr>
              <a:t>---- Break ----</a:t>
            </a:r>
            <a:endParaRPr sz="1800">
              <a:solidFill>
                <a:schemeClr val="dk2"/>
              </a:solidFill>
            </a:endParaRPr>
          </a:p>
          <a:p>
            <a:pPr indent="-342900" lvl="0" marL="457200" rtl="0" algn="l">
              <a:spcBef>
                <a:spcPts val="0"/>
              </a:spcBef>
              <a:spcAft>
                <a:spcPts val="0"/>
              </a:spcAft>
              <a:buClr>
                <a:schemeClr val="dk2"/>
              </a:buClr>
              <a:buSzPts val="1800"/>
              <a:buChar char="●"/>
            </a:pPr>
            <a:r>
              <a:rPr lang="nl-NL" sz="1800">
                <a:solidFill>
                  <a:schemeClr val="dk2"/>
                </a:solidFill>
              </a:rPr>
              <a:t>Speech &amp; rebuttal </a:t>
            </a:r>
            <a:r>
              <a:rPr i="1" lang="nl-NL" sz="1600">
                <a:solidFill>
                  <a:schemeClr val="dk2"/>
                </a:solidFill>
              </a:rPr>
              <a:t>(10 min)</a:t>
            </a:r>
            <a:endParaRPr i="1" sz="1600">
              <a:solidFill>
                <a:schemeClr val="dk2"/>
              </a:solidFill>
            </a:endParaRPr>
          </a:p>
          <a:p>
            <a:pPr indent="-342900" lvl="0" marL="457200" rtl="0" algn="l">
              <a:spcBef>
                <a:spcPts val="0"/>
              </a:spcBef>
              <a:spcAft>
                <a:spcPts val="0"/>
              </a:spcAft>
              <a:buClr>
                <a:schemeClr val="dk2"/>
              </a:buClr>
              <a:buSzPts val="1800"/>
              <a:buChar char="●"/>
            </a:pPr>
            <a:r>
              <a:rPr lang="nl-NL" sz="1800">
                <a:solidFill>
                  <a:schemeClr val="dk2"/>
                </a:solidFill>
              </a:rPr>
              <a:t>Conclusive discussion </a:t>
            </a:r>
            <a:r>
              <a:rPr i="1" lang="nl-NL" sz="1600">
                <a:solidFill>
                  <a:schemeClr val="dk2"/>
                </a:solidFill>
              </a:rPr>
              <a:t>(10 min)</a:t>
            </a:r>
            <a:endParaRPr i="1" sz="16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4" name="Shape 2784"/>
        <p:cNvGrpSpPr/>
        <p:nvPr/>
      </p:nvGrpSpPr>
      <p:grpSpPr>
        <a:xfrm>
          <a:off x="0" y="0"/>
          <a:ext cx="0" cy="0"/>
          <a:chOff x="0" y="0"/>
          <a:chExt cx="0" cy="0"/>
        </a:xfrm>
      </p:grpSpPr>
      <p:sp>
        <p:nvSpPr>
          <p:cNvPr id="2785" name="Google Shape;2785;gee08cbcac6_0_36273"/>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5000">
                <a:solidFill>
                  <a:schemeClr val="dk2"/>
                </a:solidFill>
              </a:rPr>
              <a:t>Break</a:t>
            </a:r>
            <a:endParaRPr b="1" sz="50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9" name="Shape 2789"/>
        <p:cNvGrpSpPr/>
        <p:nvPr/>
      </p:nvGrpSpPr>
      <p:grpSpPr>
        <a:xfrm>
          <a:off x="0" y="0"/>
          <a:ext cx="0" cy="0"/>
          <a:chOff x="0" y="0"/>
          <a:chExt cx="0" cy="0"/>
        </a:xfrm>
      </p:grpSpPr>
      <p:sp>
        <p:nvSpPr>
          <p:cNvPr id="2790" name="Google Shape;2790;gf260e86108_0_4"/>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5000">
                <a:solidFill>
                  <a:schemeClr val="dk2"/>
                </a:solidFill>
              </a:rPr>
              <a:t>Breakout rooms</a:t>
            </a:r>
            <a:endParaRPr b="1" sz="50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4" name="Shape 2794"/>
        <p:cNvGrpSpPr/>
        <p:nvPr/>
      </p:nvGrpSpPr>
      <p:grpSpPr>
        <a:xfrm>
          <a:off x="0" y="0"/>
          <a:ext cx="0" cy="0"/>
          <a:chOff x="0" y="0"/>
          <a:chExt cx="0" cy="0"/>
        </a:xfrm>
      </p:grpSpPr>
      <p:sp>
        <p:nvSpPr>
          <p:cNvPr id="2795" name="Google Shape;2795;gf260e86108_0_0"/>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5000">
                <a:solidFill>
                  <a:schemeClr val="dk2"/>
                </a:solidFill>
              </a:rPr>
              <a:t>Break</a:t>
            </a:r>
            <a:endParaRPr b="1" sz="50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9" name="Shape 2799"/>
        <p:cNvGrpSpPr/>
        <p:nvPr/>
      </p:nvGrpSpPr>
      <p:grpSpPr>
        <a:xfrm>
          <a:off x="0" y="0"/>
          <a:ext cx="0" cy="0"/>
          <a:chOff x="0" y="0"/>
          <a:chExt cx="0" cy="0"/>
        </a:xfrm>
      </p:grpSpPr>
      <p:sp>
        <p:nvSpPr>
          <p:cNvPr id="2800" name="Google Shape;2800;gee08cbcac6_0_36277"/>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5000">
                <a:solidFill>
                  <a:schemeClr val="dk2"/>
                </a:solidFill>
              </a:rPr>
              <a:t>Speech and </a:t>
            </a:r>
            <a:r>
              <a:rPr b="1" lang="nl-NL" sz="5000">
                <a:solidFill>
                  <a:schemeClr val="dk2"/>
                </a:solidFill>
              </a:rPr>
              <a:t>rebuttal</a:t>
            </a:r>
            <a:endParaRPr b="1" sz="50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2" name="Shape 2562"/>
        <p:cNvGrpSpPr/>
        <p:nvPr/>
      </p:nvGrpSpPr>
      <p:grpSpPr>
        <a:xfrm>
          <a:off x="0" y="0"/>
          <a:ext cx="0" cy="0"/>
          <a:chOff x="0" y="0"/>
          <a:chExt cx="0" cy="0"/>
        </a:xfrm>
      </p:grpSpPr>
      <p:sp>
        <p:nvSpPr>
          <p:cNvPr id="2563" name="Google Shape;2563;gf25e9ec103_0_0"/>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3000">
                <a:solidFill>
                  <a:schemeClr val="dk2"/>
                </a:solidFill>
              </a:rPr>
              <a:t>Time table</a:t>
            </a:r>
            <a:endParaRPr b="1" sz="3000">
              <a:solidFill>
                <a:schemeClr val="dk2"/>
              </a:solidFill>
            </a:endParaRPr>
          </a:p>
        </p:txBody>
      </p:sp>
      <p:sp>
        <p:nvSpPr>
          <p:cNvPr id="2564" name="Google Shape;2564;gf25e9ec103_0_0"/>
          <p:cNvSpPr txBox="1"/>
          <p:nvPr/>
        </p:nvSpPr>
        <p:spPr>
          <a:xfrm>
            <a:off x="3847600" y="1326050"/>
            <a:ext cx="39582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nl-NL" sz="1800">
                <a:solidFill>
                  <a:schemeClr val="dk2"/>
                </a:solidFill>
              </a:rPr>
              <a:t>Introduction </a:t>
            </a:r>
            <a:r>
              <a:rPr i="1" lang="nl-NL" sz="1600">
                <a:solidFill>
                  <a:schemeClr val="dk2"/>
                </a:solidFill>
              </a:rPr>
              <a:t>(30 min)</a:t>
            </a:r>
            <a:endParaRPr i="1" sz="1600">
              <a:solidFill>
                <a:schemeClr val="dk2"/>
              </a:solidFill>
            </a:endParaRPr>
          </a:p>
          <a:p>
            <a:pPr indent="-342900" lvl="1" marL="914400" rtl="0" algn="l">
              <a:spcBef>
                <a:spcPts val="0"/>
              </a:spcBef>
              <a:spcAft>
                <a:spcPts val="0"/>
              </a:spcAft>
              <a:buClr>
                <a:schemeClr val="dk2"/>
              </a:buClr>
              <a:buSzPts val="1800"/>
              <a:buChar char="○"/>
            </a:pPr>
            <a:r>
              <a:rPr lang="nl-NL" sz="1800">
                <a:solidFill>
                  <a:schemeClr val="dk2"/>
                </a:solidFill>
              </a:rPr>
              <a:t>Why are we doing this?</a:t>
            </a:r>
            <a:endParaRPr sz="1800">
              <a:solidFill>
                <a:schemeClr val="dk2"/>
              </a:solidFill>
            </a:endParaRPr>
          </a:p>
          <a:p>
            <a:pPr indent="-342900" lvl="1" marL="914400" rtl="0" algn="l">
              <a:spcBef>
                <a:spcPts val="0"/>
              </a:spcBef>
              <a:spcAft>
                <a:spcPts val="0"/>
              </a:spcAft>
              <a:buClr>
                <a:schemeClr val="dk2"/>
              </a:buClr>
              <a:buSzPts val="1800"/>
              <a:buChar char="○"/>
            </a:pPr>
            <a:r>
              <a:rPr lang="nl-NL" sz="1800">
                <a:solidFill>
                  <a:schemeClr val="dk2"/>
                </a:solidFill>
              </a:rPr>
              <a:t>What is iGEM?</a:t>
            </a:r>
            <a:endParaRPr sz="1800">
              <a:solidFill>
                <a:schemeClr val="dk2"/>
              </a:solidFill>
            </a:endParaRPr>
          </a:p>
          <a:p>
            <a:pPr indent="-342900" lvl="1" marL="914400" rtl="0" algn="l">
              <a:spcBef>
                <a:spcPts val="0"/>
              </a:spcBef>
              <a:spcAft>
                <a:spcPts val="0"/>
              </a:spcAft>
              <a:buClr>
                <a:schemeClr val="dk2"/>
              </a:buClr>
              <a:buSzPts val="1800"/>
              <a:buChar char="○"/>
            </a:pPr>
            <a:r>
              <a:rPr lang="nl-NL" sz="1800">
                <a:solidFill>
                  <a:schemeClr val="dk2"/>
                </a:solidFill>
              </a:rPr>
              <a:t>What is the problem?</a:t>
            </a:r>
            <a:endParaRPr sz="1800">
              <a:solidFill>
                <a:schemeClr val="dk2"/>
              </a:solidFill>
            </a:endParaRPr>
          </a:p>
          <a:p>
            <a:pPr indent="-342900" lvl="1" marL="914400" rtl="0" algn="l">
              <a:spcBef>
                <a:spcPts val="0"/>
              </a:spcBef>
              <a:spcAft>
                <a:spcPts val="0"/>
              </a:spcAft>
              <a:buClr>
                <a:schemeClr val="dk2"/>
              </a:buClr>
              <a:buSzPts val="1800"/>
              <a:buChar char="○"/>
            </a:pPr>
            <a:r>
              <a:rPr lang="nl-NL" sz="1800">
                <a:solidFill>
                  <a:schemeClr val="dk2"/>
                </a:solidFill>
              </a:rPr>
              <a:t>What is our solution?</a:t>
            </a:r>
            <a:endParaRPr sz="1800">
              <a:solidFill>
                <a:schemeClr val="dk2"/>
              </a:solidFill>
            </a:endParaRPr>
          </a:p>
          <a:p>
            <a:pPr indent="0" lvl="0" marL="457200" rtl="0" algn="l">
              <a:spcBef>
                <a:spcPts val="0"/>
              </a:spcBef>
              <a:spcAft>
                <a:spcPts val="0"/>
              </a:spcAft>
              <a:buNone/>
            </a:pPr>
            <a:r>
              <a:rPr lang="nl-NL" sz="1800">
                <a:solidFill>
                  <a:schemeClr val="dk2"/>
                </a:solidFill>
              </a:rPr>
              <a:t>---- Break ----</a:t>
            </a:r>
            <a:endParaRPr sz="1800">
              <a:solidFill>
                <a:schemeClr val="dk2"/>
              </a:solidFill>
            </a:endParaRPr>
          </a:p>
          <a:p>
            <a:pPr indent="-342900" lvl="0" marL="457200" rtl="0" algn="l">
              <a:spcBef>
                <a:spcPts val="0"/>
              </a:spcBef>
              <a:spcAft>
                <a:spcPts val="0"/>
              </a:spcAft>
              <a:buClr>
                <a:schemeClr val="dk2"/>
              </a:buClr>
              <a:buSzPts val="1800"/>
              <a:buChar char="●"/>
            </a:pPr>
            <a:r>
              <a:rPr lang="nl-NL" sz="1800">
                <a:solidFill>
                  <a:schemeClr val="dk2"/>
                </a:solidFill>
              </a:rPr>
              <a:t>Breakout rooms </a:t>
            </a:r>
            <a:r>
              <a:rPr i="1" lang="nl-NL" sz="1600">
                <a:solidFill>
                  <a:schemeClr val="dk2"/>
                </a:solidFill>
              </a:rPr>
              <a:t>(15 min)</a:t>
            </a:r>
            <a:endParaRPr i="1" sz="1600">
              <a:solidFill>
                <a:schemeClr val="dk2"/>
              </a:solidFill>
            </a:endParaRPr>
          </a:p>
          <a:p>
            <a:pPr indent="0" lvl="0" marL="457200" rtl="0" algn="l">
              <a:spcBef>
                <a:spcPts val="0"/>
              </a:spcBef>
              <a:spcAft>
                <a:spcPts val="0"/>
              </a:spcAft>
              <a:buNone/>
            </a:pPr>
            <a:r>
              <a:rPr lang="nl-NL" sz="1800">
                <a:solidFill>
                  <a:schemeClr val="dk2"/>
                </a:solidFill>
              </a:rPr>
              <a:t>---- Break ----</a:t>
            </a:r>
            <a:endParaRPr sz="1800">
              <a:solidFill>
                <a:schemeClr val="dk2"/>
              </a:solidFill>
            </a:endParaRPr>
          </a:p>
          <a:p>
            <a:pPr indent="-342900" lvl="0" marL="457200" rtl="0" algn="l">
              <a:spcBef>
                <a:spcPts val="0"/>
              </a:spcBef>
              <a:spcAft>
                <a:spcPts val="0"/>
              </a:spcAft>
              <a:buClr>
                <a:schemeClr val="dk2"/>
              </a:buClr>
              <a:buSzPts val="1800"/>
              <a:buChar char="●"/>
            </a:pPr>
            <a:r>
              <a:rPr lang="nl-NL" sz="1800">
                <a:solidFill>
                  <a:schemeClr val="dk2"/>
                </a:solidFill>
              </a:rPr>
              <a:t>Speech &amp; rebuttal </a:t>
            </a:r>
            <a:r>
              <a:rPr i="1" lang="nl-NL" sz="1600">
                <a:solidFill>
                  <a:schemeClr val="dk2"/>
                </a:solidFill>
              </a:rPr>
              <a:t>(10 min)</a:t>
            </a:r>
            <a:endParaRPr i="1" sz="1600">
              <a:solidFill>
                <a:schemeClr val="dk2"/>
              </a:solidFill>
            </a:endParaRPr>
          </a:p>
          <a:p>
            <a:pPr indent="-342900" lvl="0" marL="457200" rtl="0" algn="l">
              <a:spcBef>
                <a:spcPts val="0"/>
              </a:spcBef>
              <a:spcAft>
                <a:spcPts val="0"/>
              </a:spcAft>
              <a:buClr>
                <a:schemeClr val="dk2"/>
              </a:buClr>
              <a:buSzPts val="1800"/>
              <a:buChar char="●"/>
            </a:pPr>
            <a:r>
              <a:rPr lang="nl-NL" sz="1800">
                <a:solidFill>
                  <a:schemeClr val="dk2"/>
                </a:solidFill>
              </a:rPr>
              <a:t>Conclusive discussion </a:t>
            </a:r>
            <a:r>
              <a:rPr i="1" lang="nl-NL" sz="1600">
                <a:solidFill>
                  <a:schemeClr val="dk2"/>
                </a:solidFill>
              </a:rPr>
              <a:t>(10 min)</a:t>
            </a:r>
            <a:endParaRPr i="1" sz="16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4" name="Shape 2804"/>
        <p:cNvGrpSpPr/>
        <p:nvPr/>
      </p:nvGrpSpPr>
      <p:grpSpPr>
        <a:xfrm>
          <a:off x="0" y="0"/>
          <a:ext cx="0" cy="0"/>
          <a:chOff x="0" y="0"/>
          <a:chExt cx="0" cy="0"/>
        </a:xfrm>
      </p:grpSpPr>
      <p:sp>
        <p:nvSpPr>
          <p:cNvPr id="2805" name="Google Shape;2805;gee08cbcac6_0_36306"/>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nl-NL" sz="5000">
                <a:solidFill>
                  <a:schemeClr val="dk2"/>
                </a:solidFill>
              </a:rPr>
              <a:t>Scientists</a:t>
            </a:r>
            <a:endParaRPr b="1" sz="5000">
              <a:solidFill>
                <a:schemeClr val="dk2"/>
              </a:solidFill>
            </a:endParaRPr>
          </a:p>
        </p:txBody>
      </p:sp>
      <p:sp>
        <p:nvSpPr>
          <p:cNvPr id="2806" name="Google Shape;2806;gee08cbcac6_0_36306"/>
          <p:cNvSpPr txBox="1"/>
          <p:nvPr/>
        </p:nvSpPr>
        <p:spPr>
          <a:xfrm>
            <a:off x="1275375" y="3322550"/>
            <a:ext cx="6933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NL" sz="1600">
                <a:solidFill>
                  <a:schemeClr val="dk2"/>
                </a:solidFill>
              </a:rPr>
              <a:t>Your numbers are used to defend the project. However, people do not trust the </a:t>
            </a:r>
            <a:r>
              <a:rPr lang="nl-NL" sz="1600">
                <a:solidFill>
                  <a:schemeClr val="dk2"/>
                </a:solidFill>
              </a:rPr>
              <a:t>accuracy</a:t>
            </a:r>
            <a:r>
              <a:rPr lang="nl-NL" sz="1600">
                <a:solidFill>
                  <a:schemeClr val="dk2"/>
                </a:solidFill>
              </a:rPr>
              <a:t> of the numbers. What do you do?</a:t>
            </a:r>
            <a:endParaRPr sz="16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0" name="Shape 2810"/>
        <p:cNvGrpSpPr/>
        <p:nvPr/>
      </p:nvGrpSpPr>
      <p:grpSpPr>
        <a:xfrm>
          <a:off x="0" y="0"/>
          <a:ext cx="0" cy="0"/>
          <a:chOff x="0" y="0"/>
          <a:chExt cx="0" cy="0"/>
        </a:xfrm>
      </p:grpSpPr>
      <p:sp>
        <p:nvSpPr>
          <p:cNvPr id="2811" name="Google Shape;2811;gee08cbcac6_0_36294"/>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nl-NL" sz="5000">
                <a:solidFill>
                  <a:schemeClr val="dk2"/>
                </a:solidFill>
              </a:rPr>
              <a:t>Ecologists</a:t>
            </a:r>
            <a:endParaRPr b="1" sz="5000">
              <a:solidFill>
                <a:schemeClr val="dk2"/>
              </a:solidFill>
            </a:endParaRPr>
          </a:p>
        </p:txBody>
      </p:sp>
      <p:sp>
        <p:nvSpPr>
          <p:cNvPr id="2812" name="Google Shape;2812;gee08cbcac6_0_36294"/>
          <p:cNvSpPr txBox="1"/>
          <p:nvPr/>
        </p:nvSpPr>
        <p:spPr>
          <a:xfrm>
            <a:off x="1275375" y="3322550"/>
            <a:ext cx="7104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NL" sz="1600">
                <a:solidFill>
                  <a:schemeClr val="dk2"/>
                </a:solidFill>
              </a:rPr>
              <a:t>Not everyone sees the need to spend money on the project because they do not see the need to protect nature from excess ammonia. What do you do?</a:t>
            </a:r>
            <a:endParaRPr sz="16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6" name="Shape 2816"/>
        <p:cNvGrpSpPr/>
        <p:nvPr/>
      </p:nvGrpSpPr>
      <p:grpSpPr>
        <a:xfrm>
          <a:off x="0" y="0"/>
          <a:ext cx="0" cy="0"/>
          <a:chOff x="0" y="0"/>
          <a:chExt cx="0" cy="0"/>
        </a:xfrm>
      </p:grpSpPr>
      <p:sp>
        <p:nvSpPr>
          <p:cNvPr id="2817" name="Google Shape;2817;gee08cbcac6_0_36290"/>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nl-NL" sz="5000">
                <a:solidFill>
                  <a:schemeClr val="dk2"/>
                </a:solidFill>
              </a:rPr>
              <a:t>Farmers</a:t>
            </a:r>
            <a:endParaRPr b="1" sz="5000">
              <a:solidFill>
                <a:schemeClr val="dk2"/>
              </a:solidFill>
            </a:endParaRPr>
          </a:p>
        </p:txBody>
      </p:sp>
      <p:sp>
        <p:nvSpPr>
          <p:cNvPr id="2818" name="Google Shape;2818;gee08cbcac6_0_36290"/>
          <p:cNvSpPr txBox="1"/>
          <p:nvPr/>
        </p:nvSpPr>
        <p:spPr>
          <a:xfrm>
            <a:off x="1275375" y="3322550"/>
            <a:ext cx="6933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NL" sz="1600">
                <a:solidFill>
                  <a:schemeClr val="dk2"/>
                </a:solidFill>
              </a:rPr>
              <a:t>The project is not enough to allow expansion of your farm. (When) would you still use the project?</a:t>
            </a:r>
            <a:endParaRPr sz="16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2" name="Shape 2822"/>
        <p:cNvGrpSpPr/>
        <p:nvPr/>
      </p:nvGrpSpPr>
      <p:grpSpPr>
        <a:xfrm>
          <a:off x="0" y="0"/>
          <a:ext cx="0" cy="0"/>
          <a:chOff x="0" y="0"/>
          <a:chExt cx="0" cy="0"/>
        </a:xfrm>
      </p:grpSpPr>
      <p:sp>
        <p:nvSpPr>
          <p:cNvPr id="2823" name="Google Shape;2823;gee08cbcac6_0_36298"/>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nl-NL" sz="5000">
                <a:solidFill>
                  <a:schemeClr val="dk2"/>
                </a:solidFill>
              </a:rPr>
              <a:t>Government</a:t>
            </a:r>
            <a:endParaRPr b="1" sz="5000">
              <a:solidFill>
                <a:schemeClr val="dk2"/>
              </a:solidFill>
            </a:endParaRPr>
          </a:p>
        </p:txBody>
      </p:sp>
      <p:sp>
        <p:nvSpPr>
          <p:cNvPr id="2824" name="Google Shape;2824;gee08cbcac6_0_36298"/>
          <p:cNvSpPr txBox="1"/>
          <p:nvPr/>
        </p:nvSpPr>
        <p:spPr>
          <a:xfrm>
            <a:off x="741175" y="3311825"/>
            <a:ext cx="7661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NL" sz="1600">
                <a:solidFill>
                  <a:schemeClr val="dk2"/>
                </a:solidFill>
              </a:rPr>
              <a:t>The project is not enough to get below emission ceilings. Farmers still have to follow additional measures and are upset. How do you meet both economical and environmental needs</a:t>
            </a:r>
            <a:r>
              <a:rPr lang="nl-NL" sz="1600">
                <a:solidFill>
                  <a:schemeClr val="dk2"/>
                </a:solidFill>
              </a:rPr>
              <a:t>?</a:t>
            </a:r>
            <a:endParaRPr sz="16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8" name="Shape 2828"/>
        <p:cNvGrpSpPr/>
        <p:nvPr/>
      </p:nvGrpSpPr>
      <p:grpSpPr>
        <a:xfrm>
          <a:off x="0" y="0"/>
          <a:ext cx="0" cy="0"/>
          <a:chOff x="0" y="0"/>
          <a:chExt cx="0" cy="0"/>
        </a:xfrm>
      </p:grpSpPr>
      <p:sp>
        <p:nvSpPr>
          <p:cNvPr id="2829" name="Google Shape;2829;gee08cbcac6_0_36302"/>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nl-NL" sz="5000">
                <a:solidFill>
                  <a:schemeClr val="dk2"/>
                </a:solidFill>
              </a:rPr>
              <a:t>Regular citizens</a:t>
            </a:r>
            <a:endParaRPr b="1" sz="5000">
              <a:solidFill>
                <a:schemeClr val="dk2"/>
              </a:solidFill>
            </a:endParaRPr>
          </a:p>
        </p:txBody>
      </p:sp>
      <p:sp>
        <p:nvSpPr>
          <p:cNvPr id="2830" name="Google Shape;2830;gee08cbcac6_0_36302"/>
          <p:cNvSpPr txBox="1"/>
          <p:nvPr/>
        </p:nvSpPr>
        <p:spPr>
          <a:xfrm>
            <a:off x="1083900" y="3322550"/>
            <a:ext cx="69762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NL" sz="1600">
                <a:solidFill>
                  <a:schemeClr val="dk2"/>
                </a:solidFill>
              </a:rPr>
              <a:t>The project is discussed in jargon/incomprehensible language. You are not convinced of the safety of the project. What is needed to make the project understandable and feel safe?</a:t>
            </a:r>
            <a:endParaRPr sz="16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4" name="Shape 2834"/>
        <p:cNvGrpSpPr/>
        <p:nvPr/>
      </p:nvGrpSpPr>
      <p:grpSpPr>
        <a:xfrm>
          <a:off x="0" y="0"/>
          <a:ext cx="0" cy="0"/>
          <a:chOff x="0" y="0"/>
          <a:chExt cx="0" cy="0"/>
        </a:xfrm>
      </p:grpSpPr>
      <p:sp>
        <p:nvSpPr>
          <p:cNvPr id="2835" name="Google Shape;2835;gee08cbcac6_0_36281"/>
          <p:cNvSpPr txBox="1"/>
          <p:nvPr>
            <p:ph type="title"/>
          </p:nvPr>
        </p:nvSpPr>
        <p:spPr>
          <a:xfrm>
            <a:off x="1426675" y="1130750"/>
            <a:ext cx="70710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5000">
                <a:solidFill>
                  <a:schemeClr val="dk2"/>
                </a:solidFill>
              </a:rPr>
              <a:t>Conclusive discussion</a:t>
            </a:r>
            <a:endParaRPr b="1" sz="50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8" name="Shape 2568"/>
        <p:cNvGrpSpPr/>
        <p:nvPr/>
      </p:nvGrpSpPr>
      <p:grpSpPr>
        <a:xfrm>
          <a:off x="0" y="0"/>
          <a:ext cx="0" cy="0"/>
          <a:chOff x="0" y="0"/>
          <a:chExt cx="0" cy="0"/>
        </a:xfrm>
      </p:grpSpPr>
      <p:sp>
        <p:nvSpPr>
          <p:cNvPr id="2569" name="Google Shape;2569;gee08cbcac6_0_10"/>
          <p:cNvSpPr txBox="1"/>
          <p:nvPr>
            <p:ph type="title"/>
          </p:nvPr>
        </p:nvSpPr>
        <p:spPr>
          <a:xfrm>
            <a:off x="1426500" y="276851"/>
            <a:ext cx="6290700" cy="926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nl-NL" sz="3000">
                <a:solidFill>
                  <a:schemeClr val="dk2"/>
                </a:solidFill>
              </a:rPr>
              <a:t>What is iGEM?</a:t>
            </a:r>
            <a:endParaRPr b="1" sz="3000">
              <a:solidFill>
                <a:schemeClr val="dk2"/>
              </a:solidFill>
            </a:endParaRPr>
          </a:p>
        </p:txBody>
      </p:sp>
      <p:sp>
        <p:nvSpPr>
          <p:cNvPr id="2570" name="Google Shape;2570;gee08cbcac6_0_10"/>
          <p:cNvSpPr txBox="1"/>
          <p:nvPr>
            <p:ph idx="1" type="body"/>
          </p:nvPr>
        </p:nvSpPr>
        <p:spPr>
          <a:xfrm>
            <a:off x="1426500" y="1203550"/>
            <a:ext cx="6354300" cy="2982900"/>
          </a:xfrm>
          <a:prstGeom prst="rect">
            <a:avLst/>
          </a:prstGeom>
        </p:spPr>
        <p:txBody>
          <a:bodyPr anchorCtr="0" anchor="t" bIns="0" lIns="0" spcFirstLastPara="1" rIns="0" wrap="square" tIns="0">
            <a:normAutofit/>
          </a:bodyPr>
          <a:lstStyle/>
          <a:p>
            <a:pPr indent="-317500" lvl="0" marL="457200" rtl="0" algn="l">
              <a:spcBef>
                <a:spcPts val="0"/>
              </a:spcBef>
              <a:spcAft>
                <a:spcPts val="0"/>
              </a:spcAft>
              <a:buClr>
                <a:schemeClr val="dk2"/>
              </a:buClr>
              <a:buSzPts val="1400"/>
              <a:buChar char="●"/>
            </a:pPr>
            <a:r>
              <a:rPr b="1" lang="nl-NL">
                <a:solidFill>
                  <a:schemeClr val="dk2"/>
                </a:solidFill>
              </a:rPr>
              <a:t>I</a:t>
            </a:r>
            <a:r>
              <a:rPr lang="nl-NL">
                <a:solidFill>
                  <a:schemeClr val="dk2"/>
                </a:solidFill>
              </a:rPr>
              <a:t>nternational </a:t>
            </a:r>
            <a:r>
              <a:rPr b="1" lang="nl-NL">
                <a:solidFill>
                  <a:schemeClr val="dk2"/>
                </a:solidFill>
              </a:rPr>
              <a:t>G</a:t>
            </a:r>
            <a:r>
              <a:rPr lang="nl-NL">
                <a:solidFill>
                  <a:schemeClr val="dk2"/>
                </a:solidFill>
              </a:rPr>
              <a:t>enetically </a:t>
            </a:r>
            <a:r>
              <a:rPr b="1" lang="nl-NL">
                <a:solidFill>
                  <a:schemeClr val="dk2"/>
                </a:solidFill>
              </a:rPr>
              <a:t>E</a:t>
            </a:r>
            <a:r>
              <a:rPr lang="nl-NL">
                <a:solidFill>
                  <a:schemeClr val="dk2"/>
                </a:solidFill>
              </a:rPr>
              <a:t>ngineered </a:t>
            </a:r>
            <a:r>
              <a:rPr b="1" lang="nl-NL">
                <a:solidFill>
                  <a:schemeClr val="dk2"/>
                </a:solidFill>
              </a:rPr>
              <a:t>M</a:t>
            </a:r>
            <a:r>
              <a:rPr lang="nl-NL">
                <a:solidFill>
                  <a:schemeClr val="dk2"/>
                </a:solidFill>
              </a:rPr>
              <a:t>achine</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Biggest competition within genetic modification in the world</a:t>
            </a:r>
            <a:endParaRPr>
              <a:solidFill>
                <a:schemeClr val="dk2"/>
              </a:solidFill>
            </a:endParaRPr>
          </a:p>
          <a:p>
            <a:pPr indent="-317500" lvl="0" marL="457200" rtl="0" algn="l">
              <a:spcBef>
                <a:spcPts val="0"/>
              </a:spcBef>
              <a:spcAft>
                <a:spcPts val="0"/>
              </a:spcAft>
              <a:buClr>
                <a:schemeClr val="dk2"/>
              </a:buClr>
              <a:buSzPts val="1400"/>
              <a:buChar char="●"/>
            </a:pPr>
            <a:r>
              <a:rPr lang="nl-NL">
                <a:solidFill>
                  <a:schemeClr val="dk2"/>
                </a:solidFill>
              </a:rPr>
              <a:t>+- 360 (student)teams all over the world</a:t>
            </a:r>
            <a:endParaRPr>
              <a:solidFill>
                <a:schemeClr val="dk2"/>
              </a:solidFill>
            </a:endParaRPr>
          </a:p>
          <a:p>
            <a:pPr indent="0" lvl="0" marL="0" rtl="0" algn="l">
              <a:spcBef>
                <a:spcPts val="0"/>
              </a:spcBef>
              <a:spcAft>
                <a:spcPts val="0"/>
              </a:spcAft>
              <a:buNone/>
            </a:pPr>
            <a:r>
              <a:t/>
            </a:r>
            <a:endParaRPr>
              <a:solidFill>
                <a:schemeClr val="dk2"/>
              </a:solidFill>
            </a:endParaRPr>
          </a:p>
        </p:txBody>
      </p:sp>
      <p:pic>
        <p:nvPicPr>
          <p:cNvPr id="2571" name="Google Shape;2571;gee08cbcac6_0_10"/>
          <p:cNvPicPr preferRelativeResize="0"/>
          <p:nvPr/>
        </p:nvPicPr>
        <p:blipFill>
          <a:blip r:embed="rId3">
            <a:alphaModFix/>
          </a:blip>
          <a:stretch>
            <a:fillRect/>
          </a:stretch>
        </p:blipFill>
        <p:spPr>
          <a:xfrm>
            <a:off x="1797050" y="2351025"/>
            <a:ext cx="5549600" cy="2663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5" name="Shape 2575"/>
        <p:cNvGrpSpPr/>
        <p:nvPr/>
      </p:nvGrpSpPr>
      <p:grpSpPr>
        <a:xfrm>
          <a:off x="0" y="0"/>
          <a:ext cx="0" cy="0"/>
          <a:chOff x="0" y="0"/>
          <a:chExt cx="0" cy="0"/>
        </a:xfrm>
      </p:grpSpPr>
      <p:sp>
        <p:nvSpPr>
          <p:cNvPr id="2576" name="Google Shape;2576;gf25e9ec103_0_12"/>
          <p:cNvSpPr txBox="1"/>
          <p:nvPr>
            <p:ph type="title"/>
          </p:nvPr>
        </p:nvSpPr>
        <p:spPr>
          <a:xfrm>
            <a:off x="1426500" y="276851"/>
            <a:ext cx="6290700" cy="926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nl-NL" sz="3000">
                <a:solidFill>
                  <a:schemeClr val="dk2"/>
                </a:solidFill>
              </a:rPr>
              <a:t>What is iGEM?</a:t>
            </a:r>
            <a:endParaRPr b="1" sz="3000">
              <a:solidFill>
                <a:schemeClr val="dk2"/>
              </a:solidFill>
            </a:endParaRPr>
          </a:p>
        </p:txBody>
      </p:sp>
      <p:sp>
        <p:nvSpPr>
          <p:cNvPr id="2577" name="Google Shape;2577;gf25e9ec103_0_12"/>
          <p:cNvSpPr txBox="1"/>
          <p:nvPr>
            <p:ph idx="1" type="body"/>
          </p:nvPr>
        </p:nvSpPr>
        <p:spPr>
          <a:xfrm>
            <a:off x="1630100" y="1203550"/>
            <a:ext cx="6354300" cy="3683400"/>
          </a:xfrm>
          <a:prstGeom prst="rect">
            <a:avLst/>
          </a:prstGeom>
        </p:spPr>
        <p:txBody>
          <a:bodyPr anchorCtr="0" anchor="t" bIns="0" lIns="0" spcFirstLastPara="1" rIns="0" wrap="square" tIns="0">
            <a:normAutofit fontScale="92500" lnSpcReduction="20000"/>
          </a:bodyPr>
          <a:lstStyle/>
          <a:p>
            <a:pPr indent="-310832" lvl="0" marL="457200" rtl="0" algn="l">
              <a:spcBef>
                <a:spcPts val="0"/>
              </a:spcBef>
              <a:spcAft>
                <a:spcPts val="0"/>
              </a:spcAft>
              <a:buClr>
                <a:schemeClr val="dk2"/>
              </a:buClr>
              <a:buSzPct val="77777"/>
              <a:buChar char="●"/>
            </a:pPr>
            <a:r>
              <a:rPr lang="nl-NL">
                <a:solidFill>
                  <a:schemeClr val="dk2"/>
                </a:solidFill>
              </a:rPr>
              <a:t>Solving real, local problems using synthetic biology</a:t>
            </a:r>
            <a:endParaRPr>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Genetic modification for bacteria/fungi/yeast</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New abilities</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Production, sensors and more!</a:t>
            </a:r>
            <a:endParaRPr sz="1600">
              <a:solidFill>
                <a:schemeClr val="dk2"/>
              </a:solidFill>
            </a:endParaRPr>
          </a:p>
          <a:p>
            <a:pPr indent="0" lvl="0" marL="914400" rtl="0" algn="l">
              <a:spcBef>
                <a:spcPts val="0"/>
              </a:spcBef>
              <a:spcAft>
                <a:spcPts val="0"/>
              </a:spcAft>
              <a:buNone/>
            </a:pPr>
            <a:r>
              <a:t/>
            </a:r>
            <a:endParaRPr sz="1600">
              <a:solidFill>
                <a:schemeClr val="dk2"/>
              </a:solidFill>
            </a:endParaRPr>
          </a:p>
          <a:p>
            <a:pPr indent="-310832" lvl="0" marL="457200" rtl="0" algn="l">
              <a:spcBef>
                <a:spcPts val="0"/>
              </a:spcBef>
              <a:spcAft>
                <a:spcPts val="0"/>
              </a:spcAft>
              <a:buClr>
                <a:schemeClr val="dk2"/>
              </a:buClr>
              <a:buSzPct val="77777"/>
              <a:buChar char="●"/>
            </a:pPr>
            <a:r>
              <a:rPr lang="nl-NL">
                <a:solidFill>
                  <a:schemeClr val="dk2"/>
                </a:solidFill>
              </a:rPr>
              <a:t>8 months to</a:t>
            </a:r>
            <a:endParaRPr>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Think of a problem</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Think of a solution</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Design the solution</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Set up and run experiments</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Set up and run models</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Gather own funding</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Collaborate with other teams</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Talk to stakeholders</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Develop educational material</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Implement safety</a:t>
            </a:r>
            <a:endParaRPr sz="1600">
              <a:solidFill>
                <a:schemeClr val="dk2"/>
              </a:solidFill>
            </a:endParaRPr>
          </a:p>
          <a:p>
            <a:pPr indent="-299085" lvl="1" marL="914400" rtl="0" algn="l">
              <a:spcBef>
                <a:spcPts val="0"/>
              </a:spcBef>
              <a:spcAft>
                <a:spcPts val="0"/>
              </a:spcAft>
              <a:buClr>
                <a:schemeClr val="dk2"/>
              </a:buClr>
              <a:buSzPct val="75000"/>
              <a:buChar char="○"/>
            </a:pPr>
            <a:r>
              <a:rPr lang="nl-NL" sz="1600">
                <a:solidFill>
                  <a:schemeClr val="dk2"/>
                </a:solidFill>
              </a:rPr>
              <a:t>Build a website and make a video</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322580" lvl="0" marL="457200" rtl="0" algn="l">
              <a:spcBef>
                <a:spcPts val="0"/>
              </a:spcBef>
              <a:spcAft>
                <a:spcPts val="0"/>
              </a:spcAft>
              <a:buClr>
                <a:schemeClr val="dk2"/>
              </a:buClr>
              <a:buSzPct val="100000"/>
              <a:buChar char="●"/>
            </a:pPr>
            <a:r>
              <a:rPr lang="nl-NL" sz="1600">
                <a:solidFill>
                  <a:schemeClr val="dk2"/>
                </a:solidFill>
                <a:highlight>
                  <a:schemeClr val="lt1"/>
                </a:highlight>
              </a:rPr>
              <a:t>iGEM </a:t>
            </a:r>
            <a:r>
              <a:rPr lang="nl-NL" sz="1600">
                <a:solidFill>
                  <a:schemeClr val="dk2"/>
                </a:solidFill>
              </a:rPr>
              <a:t>as a “thinktank”</a:t>
            </a:r>
            <a:endParaRPr sz="1600">
              <a:solidFill>
                <a:schemeClr val="dk2"/>
              </a:solidFill>
            </a:endParaRPr>
          </a:p>
        </p:txBody>
      </p:sp>
      <p:pic>
        <p:nvPicPr>
          <p:cNvPr id="2578" name="Google Shape;2578;gf25e9ec103_0_12"/>
          <p:cNvPicPr preferRelativeResize="0"/>
          <p:nvPr/>
        </p:nvPicPr>
        <p:blipFill>
          <a:blip r:embed="rId3">
            <a:alphaModFix/>
          </a:blip>
          <a:stretch>
            <a:fillRect/>
          </a:stretch>
        </p:blipFill>
        <p:spPr>
          <a:xfrm>
            <a:off x="5893825" y="2064128"/>
            <a:ext cx="3019200" cy="2306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2" name="Shape 2582"/>
        <p:cNvGrpSpPr/>
        <p:nvPr/>
      </p:nvGrpSpPr>
      <p:grpSpPr>
        <a:xfrm>
          <a:off x="0" y="0"/>
          <a:ext cx="0" cy="0"/>
          <a:chOff x="0" y="0"/>
          <a:chExt cx="0" cy="0"/>
        </a:xfrm>
      </p:grpSpPr>
      <p:pic>
        <p:nvPicPr>
          <p:cNvPr id="2583" name="Google Shape;2583;p14"/>
          <p:cNvPicPr preferRelativeResize="0"/>
          <p:nvPr/>
        </p:nvPicPr>
        <p:blipFill rotWithShape="1">
          <a:blip r:embed="rId3">
            <a:alphaModFix/>
          </a:blip>
          <a:srcRect b="0" l="0" r="0" t="0"/>
          <a:stretch/>
        </p:blipFill>
        <p:spPr>
          <a:xfrm>
            <a:off x="2266200" y="1036485"/>
            <a:ext cx="4882319" cy="3661920"/>
          </a:xfrm>
          <a:prstGeom prst="rect">
            <a:avLst/>
          </a:prstGeom>
          <a:noFill/>
          <a:ln>
            <a:noFill/>
          </a:ln>
        </p:spPr>
      </p:pic>
      <p:sp>
        <p:nvSpPr>
          <p:cNvPr id="2584" name="Google Shape;2584;p14"/>
          <p:cNvSpPr txBox="1"/>
          <p:nvPr/>
        </p:nvSpPr>
        <p:spPr>
          <a:xfrm>
            <a:off x="736560" y="372960"/>
            <a:ext cx="7672320" cy="57744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nl-NL" sz="3000" cap="none" strike="noStrike">
                <a:solidFill>
                  <a:schemeClr val="dk2"/>
                </a:solidFill>
              </a:rPr>
              <a:t>And this is where we come in!</a:t>
            </a:r>
            <a:endParaRPr b="1" i="0" sz="3000" cap="none" strike="noStrike">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8" name="Shape 2588"/>
        <p:cNvGrpSpPr/>
        <p:nvPr/>
      </p:nvGrpSpPr>
      <p:grpSpPr>
        <a:xfrm>
          <a:off x="0" y="0"/>
          <a:ext cx="0" cy="0"/>
          <a:chOff x="0" y="0"/>
          <a:chExt cx="0" cy="0"/>
        </a:xfrm>
      </p:grpSpPr>
      <p:sp>
        <p:nvSpPr>
          <p:cNvPr id="2589" name="Google Shape;2589;gf25e9ec103_0_17"/>
          <p:cNvSpPr txBox="1"/>
          <p:nvPr>
            <p:ph type="title"/>
          </p:nvPr>
        </p:nvSpPr>
        <p:spPr>
          <a:xfrm>
            <a:off x="1426680" y="1130760"/>
            <a:ext cx="6290700" cy="2052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nl-NL" sz="5000">
                <a:solidFill>
                  <a:schemeClr val="dk2"/>
                </a:solidFill>
              </a:rPr>
              <a:t>The problem</a:t>
            </a:r>
            <a:endParaRPr b="1" sz="50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3" name="Shape 2593"/>
        <p:cNvGrpSpPr/>
        <p:nvPr/>
      </p:nvGrpSpPr>
      <p:grpSpPr>
        <a:xfrm>
          <a:off x="0" y="0"/>
          <a:ext cx="0" cy="0"/>
          <a:chOff x="0" y="0"/>
          <a:chExt cx="0" cy="0"/>
        </a:xfrm>
      </p:grpSpPr>
      <p:sp>
        <p:nvSpPr>
          <p:cNvPr id="2594" name="Google Shape;2594;gee08cbcac6_0_4338"/>
          <p:cNvSpPr txBox="1"/>
          <p:nvPr>
            <p:ph type="ctrTitle"/>
          </p:nvPr>
        </p:nvSpPr>
        <p:spPr>
          <a:xfrm>
            <a:off x="735746" y="411975"/>
            <a:ext cx="7672500" cy="577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
              <a:buNone/>
            </a:pPr>
            <a:r>
              <a:rPr b="1" lang="nl-NL">
                <a:latin typeface="Arial"/>
                <a:ea typeface="Arial"/>
                <a:cs typeface="Arial"/>
                <a:sym typeface="Arial"/>
              </a:rPr>
              <a:t>Nationwide farmers protests</a:t>
            </a:r>
            <a:endParaRPr b="1">
              <a:latin typeface="Arial"/>
              <a:ea typeface="Arial"/>
              <a:cs typeface="Arial"/>
              <a:sym typeface="Arial"/>
            </a:endParaRPr>
          </a:p>
        </p:txBody>
      </p:sp>
      <p:pic>
        <p:nvPicPr>
          <p:cNvPr id="2595" name="Google Shape;2595;gee08cbcac6_0_4338"/>
          <p:cNvPicPr preferRelativeResize="0"/>
          <p:nvPr/>
        </p:nvPicPr>
        <p:blipFill>
          <a:blip r:embed="rId3">
            <a:alphaModFix/>
          </a:blip>
          <a:stretch>
            <a:fillRect/>
          </a:stretch>
        </p:blipFill>
        <p:spPr>
          <a:xfrm>
            <a:off x="308275" y="1074951"/>
            <a:ext cx="3827150" cy="2870350"/>
          </a:xfrm>
          <a:prstGeom prst="rect">
            <a:avLst/>
          </a:prstGeom>
          <a:noFill/>
          <a:ln>
            <a:noFill/>
          </a:ln>
        </p:spPr>
      </p:pic>
      <p:pic>
        <p:nvPicPr>
          <p:cNvPr id="2596" name="Google Shape;2596;gee08cbcac6_0_4338"/>
          <p:cNvPicPr preferRelativeResize="0"/>
          <p:nvPr/>
        </p:nvPicPr>
        <p:blipFill>
          <a:blip r:embed="rId4">
            <a:alphaModFix/>
          </a:blip>
          <a:stretch>
            <a:fillRect/>
          </a:stretch>
        </p:blipFill>
        <p:spPr>
          <a:xfrm>
            <a:off x="2947864" y="3452752"/>
            <a:ext cx="2936525" cy="1651775"/>
          </a:xfrm>
          <a:prstGeom prst="rect">
            <a:avLst/>
          </a:prstGeom>
          <a:noFill/>
          <a:ln>
            <a:noFill/>
          </a:ln>
        </p:spPr>
      </p:pic>
      <p:pic>
        <p:nvPicPr>
          <p:cNvPr id="2597" name="Google Shape;2597;gee08cbcac6_0_4338"/>
          <p:cNvPicPr preferRelativeResize="0"/>
          <p:nvPr/>
        </p:nvPicPr>
        <p:blipFill>
          <a:blip r:embed="rId5">
            <a:alphaModFix/>
          </a:blip>
          <a:stretch>
            <a:fillRect/>
          </a:stretch>
        </p:blipFill>
        <p:spPr>
          <a:xfrm>
            <a:off x="4345175" y="1074951"/>
            <a:ext cx="4721823" cy="2656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1" name="Shape 2601"/>
        <p:cNvGrpSpPr/>
        <p:nvPr/>
      </p:nvGrpSpPr>
      <p:grpSpPr>
        <a:xfrm>
          <a:off x="0" y="0"/>
          <a:ext cx="0" cy="0"/>
          <a:chOff x="0" y="0"/>
          <a:chExt cx="0" cy="0"/>
        </a:xfrm>
      </p:grpSpPr>
      <p:pic>
        <p:nvPicPr>
          <p:cNvPr id="2602" name="Google Shape;2602;p4"/>
          <p:cNvPicPr preferRelativeResize="0"/>
          <p:nvPr/>
        </p:nvPicPr>
        <p:blipFill rotWithShape="1">
          <a:blip r:embed="rId3">
            <a:alphaModFix/>
          </a:blip>
          <a:srcRect b="0" l="0" r="0" t="0"/>
          <a:stretch/>
        </p:blipFill>
        <p:spPr>
          <a:xfrm>
            <a:off x="225250" y="821965"/>
            <a:ext cx="4481280" cy="3499560"/>
          </a:xfrm>
          <a:prstGeom prst="rect">
            <a:avLst/>
          </a:prstGeom>
          <a:noFill/>
          <a:ln>
            <a:noFill/>
          </a:ln>
        </p:spPr>
      </p:pic>
      <p:sp>
        <p:nvSpPr>
          <p:cNvPr id="2603" name="Google Shape;2603;p4"/>
          <p:cNvSpPr txBox="1"/>
          <p:nvPr/>
        </p:nvSpPr>
        <p:spPr>
          <a:xfrm>
            <a:off x="5054725" y="1446924"/>
            <a:ext cx="3566400" cy="2874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nl-NL" sz="1400" u="none" cap="none" strike="noStrike">
                <a:solidFill>
                  <a:srgbClr val="073763"/>
                </a:solidFill>
                <a:latin typeface="Arial"/>
                <a:ea typeface="Arial"/>
                <a:cs typeface="Arial"/>
                <a:sym typeface="Arial"/>
              </a:rPr>
              <a:t>Nitrogen emissions by human activities are exceeding </a:t>
            </a:r>
            <a:r>
              <a:rPr b="0" i="0" lang="nl-NL" sz="1400" u="none" cap="none" strike="noStrike">
                <a:solidFill>
                  <a:schemeClr val="dk2"/>
                </a:solidFill>
                <a:latin typeface="Arial"/>
                <a:ea typeface="Arial"/>
                <a:cs typeface="Arial"/>
                <a:sym typeface="Arial"/>
              </a:rPr>
              <a:t>the </a:t>
            </a:r>
            <a:r>
              <a:rPr b="0" i="0" lang="nl-NL" sz="1400" u="none" cap="none" strike="noStrike">
                <a:solidFill>
                  <a:srgbClr val="073763"/>
                </a:solidFill>
                <a:latin typeface="Arial"/>
                <a:ea typeface="Arial"/>
                <a:cs typeface="Arial"/>
                <a:sym typeface="Arial"/>
              </a:rPr>
              <a:t>tolerable levels. This threatens </a:t>
            </a:r>
            <a:r>
              <a:rPr lang="nl-NL">
                <a:solidFill>
                  <a:srgbClr val="073763"/>
                </a:solidFill>
              </a:rPr>
              <a:t>nature in Natura 2000 </a:t>
            </a:r>
            <a:r>
              <a:rPr lang="nl-NL">
                <a:solidFill>
                  <a:srgbClr val="073763"/>
                </a:solidFill>
              </a:rPr>
              <a:t>areas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nl-NL" sz="1400" u="none" cap="none" strike="noStrike">
                <a:solidFill>
                  <a:srgbClr val="073763"/>
                </a:solidFill>
                <a:latin typeface="Arial"/>
                <a:ea typeface="Arial"/>
                <a:cs typeface="Arial"/>
                <a:sym typeface="Arial"/>
              </a:rPr>
              <a:t>70% of the countries surface area exceeds critical limits for nitrogen. The Dutch ni</a:t>
            </a:r>
            <a:r>
              <a:rPr lang="nl-NL">
                <a:solidFill>
                  <a:srgbClr val="073763"/>
                </a:solidFill>
              </a:rPr>
              <a:t>trogen surplus is  4x the EU average [</a:t>
            </a:r>
            <a:r>
              <a:rPr lang="nl-NL" u="sng">
                <a:solidFill>
                  <a:schemeClr val="hlink"/>
                </a:solidFill>
                <a:hlinkClick r:id="rId4"/>
              </a:rPr>
              <a:t>1</a:t>
            </a:r>
            <a:r>
              <a:rPr lang="nl-NL">
                <a:solidFill>
                  <a:srgbClr val="073763"/>
                </a:solidFill>
              </a:rPr>
              <a:t>]</a:t>
            </a:r>
            <a:endParaRPr>
              <a:solidFill>
                <a:srgbClr val="073763"/>
              </a:solidFill>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073763"/>
              </a:solidFill>
            </a:endParaRPr>
          </a:p>
          <a:p>
            <a:pPr indent="0" lvl="0" marL="0" marR="0" rtl="0" algn="just">
              <a:lnSpc>
                <a:spcPct val="100000"/>
              </a:lnSpc>
              <a:spcBef>
                <a:spcPts val="0"/>
              </a:spcBef>
              <a:spcAft>
                <a:spcPts val="0"/>
              </a:spcAft>
              <a:buClr>
                <a:srgbClr val="000000"/>
              </a:buClr>
              <a:buSzPts val="1400"/>
              <a:buFont typeface="Arial"/>
              <a:buNone/>
            </a:pPr>
            <a:r>
              <a:rPr b="1" i="0" lang="nl-NL" sz="1400" u="none" cap="none" strike="noStrike">
                <a:solidFill>
                  <a:srgbClr val="073763"/>
                </a:solidFill>
                <a:latin typeface="Arial"/>
                <a:ea typeface="Arial"/>
                <a:cs typeface="Arial"/>
                <a:sym typeface="Arial"/>
              </a:rPr>
              <a:t>Ammonia emissions</a:t>
            </a:r>
            <a:r>
              <a:rPr b="0" i="0" lang="nl-NL" sz="1400" u="none" cap="none" strike="noStrike">
                <a:solidFill>
                  <a:srgbClr val="073763"/>
                </a:solidFill>
                <a:latin typeface="Arial"/>
                <a:ea typeface="Arial"/>
                <a:cs typeface="Arial"/>
                <a:sym typeface="Arial"/>
              </a:rPr>
              <a:t> are a critical part of the issue.</a:t>
            </a:r>
            <a:endParaRPr b="0" i="0" sz="1400" u="none" cap="none" strike="noStrike">
              <a:solidFill>
                <a:srgbClr val="073763"/>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073763"/>
              </a:solidFill>
            </a:endParaRPr>
          </a:p>
          <a:p>
            <a:pPr indent="0" lvl="0" marL="0" marR="0" rtl="0" algn="just">
              <a:lnSpc>
                <a:spcPct val="100000"/>
              </a:lnSpc>
              <a:spcBef>
                <a:spcPts val="0"/>
              </a:spcBef>
              <a:spcAft>
                <a:spcPts val="0"/>
              </a:spcAft>
              <a:buClr>
                <a:srgbClr val="000000"/>
              </a:buClr>
              <a:buSzPts val="1400"/>
              <a:buFont typeface="Arial"/>
              <a:buNone/>
            </a:pPr>
            <a:r>
              <a:rPr lang="nl-NL">
                <a:solidFill>
                  <a:srgbClr val="073763"/>
                </a:solidFill>
              </a:rPr>
              <a:t>National </a:t>
            </a:r>
            <a:r>
              <a:rPr lang="nl-NL">
                <a:solidFill>
                  <a:srgbClr val="073763"/>
                </a:solidFill>
              </a:rPr>
              <a:t>farmers prote</a:t>
            </a:r>
            <a:r>
              <a:rPr lang="nl-NL">
                <a:solidFill>
                  <a:srgbClr val="073763"/>
                </a:solidFill>
                <a:highlight>
                  <a:schemeClr val="lt1"/>
                </a:highlight>
              </a:rPr>
              <a:t>sts</a:t>
            </a:r>
            <a:r>
              <a:rPr lang="nl-NL">
                <a:solidFill>
                  <a:srgbClr val="073763"/>
                </a:solidFill>
                <a:highlight>
                  <a:schemeClr val="lt1"/>
                </a:highlight>
              </a:rPr>
              <a:t> arose as a result of </a:t>
            </a:r>
            <a:r>
              <a:rPr lang="nl-NL">
                <a:solidFill>
                  <a:srgbClr val="073763"/>
                </a:solidFill>
                <a:highlight>
                  <a:schemeClr val="lt1"/>
                </a:highlight>
              </a:rPr>
              <a:t>decisions</a:t>
            </a:r>
            <a:r>
              <a:rPr lang="nl-NL">
                <a:solidFill>
                  <a:srgbClr val="073763"/>
                </a:solidFill>
                <a:highlight>
                  <a:schemeClr val="lt1"/>
                </a:highlight>
              </a:rPr>
              <a:t> the Dutch government made</a:t>
            </a:r>
            <a:r>
              <a:rPr lang="nl-NL">
                <a:solidFill>
                  <a:srgbClr val="073763"/>
                </a:solidFill>
              </a:rPr>
              <a:t> to curb the nitrogen crisis</a:t>
            </a:r>
            <a:endParaRPr>
              <a:solidFill>
                <a:srgbClr val="073763"/>
              </a:solidFill>
            </a:endParaRPr>
          </a:p>
        </p:txBody>
      </p:sp>
      <p:sp>
        <p:nvSpPr>
          <p:cNvPr id="2604" name="Google Shape;2604;p4"/>
          <p:cNvSpPr txBox="1"/>
          <p:nvPr/>
        </p:nvSpPr>
        <p:spPr>
          <a:xfrm>
            <a:off x="5292930" y="874215"/>
            <a:ext cx="30900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nl-NL" sz="3000" u="none" cap="none" strike="noStrike">
                <a:solidFill>
                  <a:schemeClr val="dk2"/>
                </a:solidFill>
              </a:rPr>
              <a:t>Nitrogen crisis</a:t>
            </a:r>
            <a:endParaRPr b="1" i="0" sz="3000" u="none" cap="none" strike="noStrike">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Milou</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11</vt:i4>
  </property>
  <property fmtid="{D5CDD505-2E9C-101B-9397-08002B2CF9AE}" pid="8" name="PresentationFormat">
    <vt:lpwstr>Diavoorstelling (16:9)</vt:lpwstr>
  </property>
  <property fmtid="{D5CDD505-2E9C-101B-9397-08002B2CF9AE}" pid="9" name="ScaleCrop">
    <vt:bool>false</vt:bool>
  </property>
  <property fmtid="{D5CDD505-2E9C-101B-9397-08002B2CF9AE}" pid="10" name="ShareDoc">
    <vt:bool>false</vt:bool>
  </property>
  <property fmtid="{D5CDD505-2E9C-101B-9397-08002B2CF9AE}" pid="11" name="Slides">
    <vt:i4>23</vt:i4>
  </property>
</Properties>
</file>