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445469"/>
        </a:solidFill>
        <a:effectLst/>
        <a:uFillTx/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F6CBCD"/>
          </a:solidFill>
        </a:fill>
      </a:tcStyle>
    </a:wholeTbl>
    <a:band2H>
      <a:tcTxStyle/>
      <a:tcStyle>
        <a:tcBdr/>
        <a:fill>
          <a:solidFill>
            <a:srgbClr val="FAE7E7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F5E5CB"/>
          </a:solidFill>
        </a:fill>
      </a:tcStyle>
    </a:wholeTbl>
    <a:band2H>
      <a:tcTxStyle/>
      <a:tcStyle>
        <a:tcBdr/>
        <a:fill>
          <a:solidFill>
            <a:srgbClr val="FAF2E7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9EA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45469"/>
              </a:solidFill>
              <a:prstDash val="solid"/>
              <a:round/>
            </a:ln>
          </a:top>
          <a:bottom>
            <a:ln w="254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45469"/>
              </a:solidFill>
              <a:prstDash val="solid"/>
              <a:round/>
            </a:ln>
          </a:top>
          <a:bottom>
            <a:ln w="254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DCFD3"/>
          </a:solidFill>
        </a:fill>
      </a:tcStyle>
    </a:wholeTbl>
    <a:band2H>
      <a:tcTxStyle/>
      <a:tcStyle>
        <a:tcBdr/>
        <a:fill>
          <a:solidFill>
            <a:srgbClr val="E8E9EA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445469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445469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44546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rgbClr val="445469"/>
              </a:solidFill>
              <a:prstDash val="solid"/>
              <a:round/>
            </a:ln>
          </a:left>
          <a:right>
            <a:ln w="12700" cap="flat">
              <a:solidFill>
                <a:srgbClr val="445469"/>
              </a:solidFill>
              <a:prstDash val="solid"/>
              <a:round/>
            </a:ln>
          </a:right>
          <a:top>
            <a:ln w="12700" cap="flat">
              <a:solidFill>
                <a:srgbClr val="445469"/>
              </a:solidFill>
              <a:prstDash val="solid"/>
              <a:round/>
            </a:ln>
          </a:top>
          <a:bottom>
            <a:ln w="127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solidFill>
                <a:srgbClr val="445469"/>
              </a:solidFill>
              <a:prstDash val="solid"/>
              <a:round/>
            </a:ln>
          </a:insideH>
          <a:insideV>
            <a:ln w="12700" cap="flat">
              <a:solidFill>
                <a:srgbClr val="445469"/>
              </a:solidFill>
              <a:prstDash val="solid"/>
              <a:round/>
            </a:ln>
          </a:insideV>
        </a:tcBdr>
        <a:fill>
          <a:solidFill>
            <a:srgbClr val="445469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rgbClr val="445469"/>
              </a:solidFill>
              <a:prstDash val="solid"/>
              <a:round/>
            </a:ln>
          </a:left>
          <a:right>
            <a:ln w="12700" cap="flat">
              <a:solidFill>
                <a:srgbClr val="445469"/>
              </a:solidFill>
              <a:prstDash val="solid"/>
              <a:round/>
            </a:ln>
          </a:right>
          <a:top>
            <a:ln w="12700" cap="flat">
              <a:solidFill>
                <a:srgbClr val="445469"/>
              </a:solidFill>
              <a:prstDash val="solid"/>
              <a:round/>
            </a:ln>
          </a:top>
          <a:bottom>
            <a:ln w="127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solidFill>
                <a:srgbClr val="445469"/>
              </a:solidFill>
              <a:prstDash val="solid"/>
              <a:round/>
            </a:ln>
          </a:insideH>
          <a:insideV>
            <a:ln w="12700" cap="flat">
              <a:solidFill>
                <a:srgbClr val="445469"/>
              </a:solidFill>
              <a:prstDash val="solid"/>
              <a:round/>
            </a:ln>
          </a:insideV>
        </a:tcBdr>
        <a:fill>
          <a:solidFill>
            <a:srgbClr val="445469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rgbClr val="445469"/>
              </a:solidFill>
              <a:prstDash val="solid"/>
              <a:round/>
            </a:ln>
          </a:left>
          <a:right>
            <a:ln w="12700" cap="flat">
              <a:solidFill>
                <a:srgbClr val="445469"/>
              </a:solidFill>
              <a:prstDash val="solid"/>
              <a:round/>
            </a:ln>
          </a:right>
          <a:top>
            <a:ln w="50800" cap="flat">
              <a:solidFill>
                <a:srgbClr val="445469"/>
              </a:solidFill>
              <a:prstDash val="solid"/>
              <a:round/>
            </a:ln>
          </a:top>
          <a:bottom>
            <a:ln w="127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solidFill>
                <a:srgbClr val="445469"/>
              </a:solidFill>
              <a:prstDash val="solid"/>
              <a:round/>
            </a:ln>
          </a:insideH>
          <a:insideV>
            <a:ln w="12700" cap="flat">
              <a:solidFill>
                <a:srgbClr val="445469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445469"/>
      </a:tcTxStyle>
      <a:tcStyle>
        <a:tcBdr>
          <a:left>
            <a:ln w="12700" cap="flat">
              <a:solidFill>
                <a:srgbClr val="445469"/>
              </a:solidFill>
              <a:prstDash val="solid"/>
              <a:round/>
            </a:ln>
          </a:left>
          <a:right>
            <a:ln w="12700" cap="flat">
              <a:solidFill>
                <a:srgbClr val="445469"/>
              </a:solidFill>
              <a:prstDash val="solid"/>
              <a:round/>
            </a:ln>
          </a:right>
          <a:top>
            <a:ln w="12700" cap="flat">
              <a:solidFill>
                <a:srgbClr val="445469"/>
              </a:solidFill>
              <a:prstDash val="solid"/>
              <a:round/>
            </a:ln>
          </a:top>
          <a:bottom>
            <a:ln w="25400" cap="flat">
              <a:solidFill>
                <a:srgbClr val="445469"/>
              </a:solidFill>
              <a:prstDash val="solid"/>
              <a:round/>
            </a:ln>
          </a:bottom>
          <a:insideH>
            <a:ln w="12700" cap="flat">
              <a:solidFill>
                <a:srgbClr val="445469"/>
              </a:solidFill>
              <a:prstDash val="solid"/>
              <a:round/>
            </a:ln>
          </a:insideH>
          <a:insideV>
            <a:ln w="12700" cap="flat">
              <a:solidFill>
                <a:srgbClr val="445469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2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7" name="Shape 2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66236778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等线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8" name="Shape 2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latin typeface="DengXian"/>
                <a:ea typeface="DengXian"/>
                <a:cs typeface="DengXian"/>
                <a:sym typeface="DengXian"/>
              </a:defRPr>
            </a:pPr>
            <a:r>
              <a:t>我们生活中的味精、啤酒……等等都是由生物……</a:t>
            </a:r>
          </a:p>
        </p:txBody>
      </p:sp>
    </p:spTree>
    <p:extLst>
      <p:ext uri="{BB962C8B-B14F-4D97-AF65-F5344CB8AC3E}">
        <p14:creationId xmlns:p14="http://schemas.microsoft.com/office/powerpoint/2010/main" val="173382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914400" y="2130426"/>
            <a:ext cx="10363200" cy="14700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457200" algn="ctr">
              <a:buSzTx/>
              <a:buFontTx/>
              <a:buNone/>
            </a:lvl2pPr>
            <a:lvl3pPr marL="0" indent="914400" algn="ctr">
              <a:buSzTx/>
              <a:buFontTx/>
              <a:buNone/>
            </a:lvl3pPr>
            <a:lvl4pPr marL="0" indent="1371600" algn="ctr">
              <a:buSzTx/>
              <a:buFontTx/>
              <a:buNone/>
            </a:lvl4pPr>
            <a:lvl5pPr marL="0" indent="1828800" algn="ctr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8839200" y="274639"/>
            <a:ext cx="2743200" cy="58515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609600" y="274639"/>
            <a:ext cx="8077200" cy="585152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xfrm>
            <a:off x="914400" y="2130426"/>
            <a:ext cx="10363200" cy="14700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457200" algn="ctr">
              <a:buSzTx/>
              <a:buFontTx/>
              <a:buNone/>
            </a:lvl2pPr>
            <a:lvl3pPr marL="0" indent="914400" algn="ctr">
              <a:buSzTx/>
              <a:buFontTx/>
              <a:buNone/>
            </a:lvl3pPr>
            <a:lvl4pPr marL="0" indent="1371600" algn="ctr">
              <a:buSzTx/>
              <a:buFontTx/>
              <a:buNone/>
            </a:lvl4pPr>
            <a:lvl5pPr marL="0" indent="1828800" algn="ctr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hape 112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xfrm>
            <a:off x="963612" y="4406901"/>
            <a:ext cx="10363201" cy="1362076"/>
          </a:xfrm>
          <a:prstGeom prst="rect">
            <a:avLst/>
          </a:prstGeom>
        </p:spPr>
        <p:txBody>
          <a:bodyPr/>
          <a:lstStyle>
            <a:lvl1pPr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sz="quarter" idx="1"/>
          </p:nvPr>
        </p:nvSpPr>
        <p:spPr>
          <a:xfrm>
            <a:off x="963612" y="2906713"/>
            <a:ext cx="103632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/>
            </a:lvl1pPr>
            <a:lvl2pPr marL="0" indent="457200">
              <a:buSzTx/>
              <a:buFontTx/>
              <a:buNone/>
              <a:defRPr sz="2000"/>
            </a:lvl2pPr>
            <a:lvl3pPr marL="0" indent="914400">
              <a:buSzTx/>
              <a:buFontTx/>
              <a:buNone/>
              <a:defRPr sz="2000"/>
            </a:lvl3pPr>
            <a:lvl4pPr marL="0" indent="1371600">
              <a:buSzTx/>
              <a:buFontTx/>
              <a:buNone/>
              <a:defRPr sz="2000"/>
            </a:lvl4pPr>
            <a:lvl5pPr marL="0" indent="1828800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8" name="Shape 138"/>
          <p:cNvSpPr>
            <a:spLocks noGrp="1"/>
          </p:cNvSpPr>
          <p:nvPr>
            <p:ph type="body" sz="half" idx="1"/>
          </p:nvPr>
        </p:nvSpPr>
        <p:spPr>
          <a:xfrm>
            <a:off x="609600" y="1600202"/>
            <a:ext cx="5410200" cy="45259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9" name="Shape 139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7" name="Shape 147"/>
          <p:cNvSpPr>
            <a:spLocks noGrp="1"/>
          </p:cNvSpPr>
          <p:nvPr>
            <p:ph type="body" sz="quarter" idx="1"/>
          </p:nvPr>
        </p:nvSpPr>
        <p:spPr>
          <a:xfrm>
            <a:off x="609601" y="1535112"/>
            <a:ext cx="53863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3"/>
          </p:nvPr>
        </p:nvSpPr>
        <p:spPr>
          <a:xfrm>
            <a:off x="6192837" y="1535112"/>
            <a:ext cx="5389563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172" name="Shape 172"/>
          <p:cNvSpPr>
            <a:spLocks noGrp="1"/>
          </p:cNvSpPr>
          <p:nvPr>
            <p:ph type="body" idx="1"/>
          </p:nvPr>
        </p:nvSpPr>
        <p:spPr>
          <a:xfrm>
            <a:off x="4767264" y="273052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3" name="Shape 173"/>
          <p:cNvSpPr>
            <a:spLocks noGrp="1"/>
          </p:cNvSpPr>
          <p:nvPr>
            <p:ph type="body" sz="half" idx="13"/>
          </p:nvPr>
        </p:nvSpPr>
        <p:spPr>
          <a:xfrm>
            <a:off x="609600" y="1435102"/>
            <a:ext cx="4011613" cy="469106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1" cy="566738"/>
          </a:xfrm>
          <a:prstGeom prst="rect">
            <a:avLst/>
          </a:prstGeom>
        </p:spPr>
        <p:txBody>
          <a:bodyPr anchor="b"/>
          <a:lstStyle>
            <a:lvl1pPr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182" name="Shape 182"/>
          <p:cNvSpPr>
            <a:spLocks noGrp="1"/>
          </p:cNvSpPr>
          <p:nvPr>
            <p:ph type="pic" sz="half" idx="13"/>
          </p:nvPr>
        </p:nvSpPr>
        <p:spPr>
          <a:xfrm>
            <a:off x="2389188" y="612775"/>
            <a:ext cx="73152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body" sz="quarter" idx="1"/>
          </p:nvPr>
        </p:nvSpPr>
        <p:spPr>
          <a:xfrm>
            <a:off x="2389188" y="5367337"/>
            <a:ext cx="73152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4" name="Shape 184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92" name="Shape 19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3" name="Shape 193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title"/>
          </p:nvPr>
        </p:nvSpPr>
        <p:spPr>
          <a:xfrm>
            <a:off x="8839200" y="274639"/>
            <a:ext cx="2743200" cy="58515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Shape 201"/>
          <p:cNvSpPr>
            <a:spLocks noGrp="1"/>
          </p:cNvSpPr>
          <p:nvPr>
            <p:ph type="body" idx="1"/>
          </p:nvPr>
        </p:nvSpPr>
        <p:spPr>
          <a:xfrm>
            <a:off x="609600" y="274639"/>
            <a:ext cx="8077200" cy="585152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Shape 202"/>
          <p:cNvSpPr>
            <a:spLocks noGrp="1"/>
          </p:cNvSpPr>
          <p:nvPr>
            <p:ph type="sldNum" sz="quarter" idx="2"/>
          </p:nvPr>
        </p:nvSpPr>
        <p:spPr>
          <a:xfrm>
            <a:off x="-272386" y="0"/>
            <a:ext cx="273657" cy="264255"/>
          </a:xfrm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000">
                <a:srgbClr val="0D0D0D"/>
              </a:gs>
              <a:gs pos="100000">
                <a:srgbClr val="13364B"/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0" name="Shape 210"/>
          <p:cNvSpPr>
            <a:spLocks noGrp="1"/>
          </p:cNvSpPr>
          <p:nvPr>
            <p:ph type="sldNum" sz="quarter" idx="2"/>
          </p:nvPr>
        </p:nvSpPr>
        <p:spPr>
          <a:xfrm>
            <a:off x="11095176" y="6404292"/>
            <a:ext cx="258624" cy="2692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963612" y="4406901"/>
            <a:ext cx="10363201" cy="1362076"/>
          </a:xfrm>
          <a:prstGeom prst="rect">
            <a:avLst/>
          </a:prstGeom>
        </p:spPr>
        <p:txBody>
          <a:bodyPr/>
          <a:lstStyle>
            <a:lvl1pPr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63612" y="2906713"/>
            <a:ext cx="103632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/>
            </a:lvl1pPr>
            <a:lvl2pPr marL="0" indent="457200">
              <a:buSzTx/>
              <a:buFontTx/>
              <a:buNone/>
              <a:defRPr sz="2000"/>
            </a:lvl2pPr>
            <a:lvl3pPr marL="0" indent="914400">
              <a:buSzTx/>
              <a:buFontTx/>
              <a:buNone/>
              <a:defRPr sz="2000"/>
            </a:lvl3pPr>
            <a:lvl4pPr marL="0" indent="1371600">
              <a:buSzTx/>
              <a:buFontTx/>
              <a:buNone/>
              <a:defRPr sz="2000"/>
            </a:lvl4pPr>
            <a:lvl5pPr marL="0" indent="1828800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609600" y="1600202"/>
            <a:ext cx="5410200" cy="45259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609601" y="1535112"/>
            <a:ext cx="53863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6192837" y="1535112"/>
            <a:ext cx="5389563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idx="1"/>
          </p:nvPr>
        </p:nvSpPr>
        <p:spPr>
          <a:xfrm>
            <a:off x="4767264" y="273052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3"/>
          </p:nvPr>
        </p:nvSpPr>
        <p:spPr>
          <a:xfrm>
            <a:off x="609600" y="1435102"/>
            <a:ext cx="4011613" cy="469106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1" cy="566738"/>
          </a:xfrm>
          <a:prstGeom prst="rect">
            <a:avLst/>
          </a:prstGeom>
        </p:spPr>
        <p:txBody>
          <a:bodyPr anchor="b"/>
          <a:lstStyle>
            <a:lvl1pPr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2389188" y="612775"/>
            <a:ext cx="73152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2389188" y="5367337"/>
            <a:ext cx="73152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5pPr>
      <a:lvl6pPr marL="0" marR="0" indent="4572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6pPr>
      <a:lvl7pPr marL="0" marR="0" indent="9144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7pPr>
      <a:lvl8pPr marL="0" marR="0" indent="13716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8pPr>
      <a:lvl9pPr marL="0" marR="0" indent="18288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45469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7.png"/><Relationship Id="rId10" Type="http://schemas.openxmlformats.org/officeDocument/2006/relationships/image" Target="../media/image53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2.png"/><Relationship Id="rId7" Type="http://schemas.openxmlformats.org/officeDocument/2006/relationships/image" Target="../media/image72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>
            <a:off x="-275553" y="6087203"/>
            <a:ext cx="6096001" cy="5699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20000"/>
              </a:lnSpc>
              <a:defRPr sz="2500">
                <a:solidFill>
                  <a:srgbClr val="535353"/>
                </a:solidFill>
                <a:latin typeface="Klee"/>
                <a:ea typeface="Klee"/>
                <a:cs typeface="Klee"/>
                <a:sym typeface="Klee"/>
              </a:defRPr>
            </a:pPr>
            <a:r>
              <a:t>By: Alexis </a:t>
            </a:r>
            <a:r>
              <a:rPr sz="2400">
                <a:latin typeface="Al Nile"/>
                <a:ea typeface="Al Nile"/>
                <a:cs typeface="Al Nile"/>
                <a:sym typeface="Al Nile"/>
              </a:rPr>
              <a:t>曾家怡 &amp;</a:t>
            </a:r>
            <a:r>
              <a:t> Lucinda </a:t>
            </a:r>
            <a:r>
              <a:rPr sz="2400">
                <a:latin typeface="Arial"/>
                <a:ea typeface="Arial"/>
                <a:cs typeface="Arial"/>
                <a:sym typeface="Arial"/>
              </a:rPr>
              <a:t>林炜倩</a:t>
            </a:r>
          </a:p>
        </p:txBody>
      </p:sp>
      <p:pic>
        <p:nvPicPr>
          <p:cNvPr id="220" name="WechatIMG72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71452"/>
            <a:ext cx="12192001" cy="42267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/>
        </p:nvSpPr>
        <p:spPr>
          <a:xfrm>
            <a:off x="-715708" y="4732696"/>
            <a:ext cx="8147324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>
                <a:solidFill>
                  <a:srgbClr val="117A6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Our project: mCATNIP</a:t>
            </a:r>
          </a:p>
        </p:txBody>
      </p:sp>
      <p:grpSp>
        <p:nvGrpSpPr>
          <p:cNvPr id="283" name="Group 283"/>
          <p:cNvGrpSpPr/>
          <p:nvPr/>
        </p:nvGrpSpPr>
        <p:grpSpPr>
          <a:xfrm>
            <a:off x="1619643" y="1670883"/>
            <a:ext cx="3155952" cy="2946401"/>
            <a:chOff x="0" y="0"/>
            <a:chExt cx="3155950" cy="2946400"/>
          </a:xfrm>
        </p:grpSpPr>
        <p:pic>
          <p:nvPicPr>
            <p:cNvPr id="281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52" y="0"/>
              <a:ext cx="3154299" cy="29464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82" name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55951" cy="29463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84" name="Shape 284"/>
          <p:cNvSpPr/>
          <p:nvPr/>
        </p:nvSpPr>
        <p:spPr>
          <a:xfrm>
            <a:off x="2392754" y="1891548"/>
            <a:ext cx="1609726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6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2</a:t>
            </a:r>
          </a:p>
        </p:txBody>
      </p:sp>
      <p:sp>
        <p:nvSpPr>
          <p:cNvPr id="285" name="Shape 285"/>
          <p:cNvSpPr/>
          <p:nvPr/>
        </p:nvSpPr>
        <p:spPr>
          <a:xfrm>
            <a:off x="845755" y="5752348"/>
            <a:ext cx="4703728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我们的项目：猫薄荷</a:t>
            </a:r>
          </a:p>
        </p:txBody>
      </p:sp>
      <p:pic>
        <p:nvPicPr>
          <p:cNvPr id="286" name="Screen Shot 2018-07-04 at 4.39.10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962010">
            <a:off x="5869335" y="851233"/>
            <a:ext cx="5727241" cy="42856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16930" y="2373758"/>
            <a:ext cx="1279827" cy="14819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22510" y="756919"/>
            <a:ext cx="1163631" cy="1347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67586" y="1044043"/>
            <a:ext cx="1163631" cy="1347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37047" y="1878758"/>
            <a:ext cx="954685" cy="110542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2" name="Screen Shot 2018-07-04 at 9.15.29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59324" y="414089"/>
            <a:ext cx="4484424" cy="40280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Screen Shot 2018-07-04 at 9.17.24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64172" y="3766221"/>
            <a:ext cx="3399592" cy="31488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Screen Shot 2018-07-04 at 9.15.2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59324" y="414089"/>
            <a:ext cx="4484424" cy="40280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6" name="Screen Shot 2018-07-04 at 9.17.24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4172" y="3766221"/>
            <a:ext cx="3399592" cy="3148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Screen Shot 2018-07-04 at 9.10.41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99912" y="3371288"/>
            <a:ext cx="1279827" cy="14819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Screen Shot 2018-07-04 at 9.10.41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05492" y="1754449"/>
            <a:ext cx="1163630" cy="1347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Screen Shot 2018-07-04 at 9.10.41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50568" y="2041573"/>
            <a:ext cx="1163631" cy="1347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Screen Shot 2018-07-04 at 9.10.41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20029" y="2876288"/>
            <a:ext cx="954685" cy="1105424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Shape 301"/>
          <p:cNvSpPr/>
          <p:nvPr/>
        </p:nvSpPr>
        <p:spPr>
          <a:xfrm>
            <a:off x="4028620" y="4587169"/>
            <a:ext cx="3094315" cy="1221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500">
                <a:solidFill>
                  <a:srgbClr val="007E44"/>
                </a:solidFill>
              </a:defRPr>
            </a:pPr>
            <a:r>
              <a:t>Nepetalactone</a:t>
            </a:r>
          </a:p>
          <a:p>
            <a:pPr algn="ctr">
              <a:defRPr sz="3500">
                <a:solidFill>
                  <a:srgbClr val="007E44"/>
                </a:solidFill>
              </a:defRPr>
            </a:pPr>
            <a:r>
              <a:t>荆芥内酯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" grpId="1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/>
        </p:nvSpPr>
        <p:spPr>
          <a:xfrm>
            <a:off x="1576423" y="2086750"/>
            <a:ext cx="4206908" cy="2404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an environmentally friendly pesticide against aphids</a:t>
            </a:r>
          </a:p>
        </p:txBody>
      </p:sp>
      <p:pic>
        <p:nvPicPr>
          <p:cNvPr id="304" name="Screen Shot 2018-07-04 at 10.17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0587381">
            <a:off x="-660723" y="876891"/>
            <a:ext cx="8517247" cy="5659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99885" y="327756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636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74785" y="17472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74785" y="3225883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47985" y="22933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888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11085" y="19250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2" name="Screen Shot 2018-07-04 at 10.22.50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824513" y="145852"/>
            <a:ext cx="2789156" cy="33431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8" name="Group 318"/>
          <p:cNvGrpSpPr/>
          <p:nvPr/>
        </p:nvGrpSpPr>
        <p:grpSpPr>
          <a:xfrm>
            <a:off x="13024163" y="-914803"/>
            <a:ext cx="3480618" cy="2921924"/>
            <a:chOff x="0" y="0"/>
            <a:chExt cx="3480617" cy="2921922"/>
          </a:xfrm>
        </p:grpSpPr>
        <p:pic>
          <p:nvPicPr>
            <p:cNvPr id="31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990850" y="914400"/>
              <a:ext cx="489768" cy="5671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4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514211" y="1092200"/>
              <a:ext cx="830390" cy="9615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5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44337" y="389093"/>
              <a:ext cx="625364" cy="7241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43096" y="0"/>
              <a:ext cx="1125923" cy="13037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7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696336"/>
              <a:ext cx="1058461" cy="12255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19" name="Shape 319"/>
          <p:cNvSpPr/>
          <p:nvPr/>
        </p:nvSpPr>
        <p:spPr>
          <a:xfrm>
            <a:off x="7536852" y="1241229"/>
            <a:ext cx="4412411" cy="69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Aphid attacks!!!!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1576423" y="2086750"/>
            <a:ext cx="4206908" cy="2404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an environmentally friendly pesticide against aphids</a:t>
            </a:r>
          </a:p>
        </p:txBody>
      </p:sp>
      <p:grpSp>
        <p:nvGrpSpPr>
          <p:cNvPr id="327" name="Group 327"/>
          <p:cNvGrpSpPr/>
          <p:nvPr/>
        </p:nvGrpSpPr>
        <p:grpSpPr>
          <a:xfrm>
            <a:off x="10662342" y="2856189"/>
            <a:ext cx="415443" cy="348758"/>
            <a:chOff x="0" y="0"/>
            <a:chExt cx="415442" cy="348757"/>
          </a:xfrm>
        </p:grpSpPr>
        <p:pic>
          <p:nvPicPr>
            <p:cNvPr id="322" name="Screen Shot 2018-07-04 at 9.10.41 PM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56984" y="109141"/>
              <a:ext cx="58459" cy="676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3" name="Screen Shot 2018-07-04 at 9.10.41 PM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80734" y="130363"/>
              <a:ext cx="99115" cy="1147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4" name="Screen Shot 2018-07-04 at 9.10.41 PM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55945" y="46441"/>
              <a:ext cx="74644" cy="864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5" name="Screen Shot 2018-07-04 at 9.10.41 PM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2887" y="0"/>
              <a:ext cx="134390" cy="1556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6" name="Screen Shot 2018-07-04 at 9.10.41 PM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02472"/>
              <a:ext cx="126337" cy="1462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28" name="Screen Shot 2018-07-04 at 10.22.50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75485" y="26367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Screen Shot 2018-07-04 at 10.17.51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0587381">
            <a:off x="-660723" y="876891"/>
            <a:ext cx="8517247" cy="5659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99885" y="327756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9636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74785" y="17472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3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74785" y="3225883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47985" y="22933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5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3888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36" name="Screen Shot 2018-07-04 at 10.16.45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11085" y="1925012"/>
            <a:ext cx="1058462" cy="961504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Shape 337"/>
          <p:cNvSpPr/>
          <p:nvPr/>
        </p:nvSpPr>
        <p:spPr>
          <a:xfrm>
            <a:off x="7536852" y="1241229"/>
            <a:ext cx="4412411" cy="69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Aphid attacks!!!!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/>
          <p:nvPr/>
        </p:nvSpPr>
        <p:spPr>
          <a:xfrm>
            <a:off x="1576423" y="2086750"/>
            <a:ext cx="4206908" cy="2404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an environmentally friendly pesticide against aphids</a:t>
            </a:r>
          </a:p>
        </p:txBody>
      </p:sp>
      <p:pic>
        <p:nvPicPr>
          <p:cNvPr id="340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21485" y="28145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Screen Shot 2018-07-04 at 10.17.5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0587381">
            <a:off x="-660723" y="876891"/>
            <a:ext cx="8517247" cy="5659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99885" y="327756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636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74785" y="17472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74785" y="3225883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47985" y="22933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88885" y="4630112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Screen Shot 2018-07-04 at 10.16.45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11085" y="1925012"/>
            <a:ext cx="1058462" cy="9615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54" name="Group 354"/>
          <p:cNvGrpSpPr/>
          <p:nvPr/>
        </p:nvGrpSpPr>
        <p:grpSpPr>
          <a:xfrm>
            <a:off x="6522608" y="1996766"/>
            <a:ext cx="3412178" cy="2864468"/>
            <a:chOff x="0" y="0"/>
            <a:chExt cx="3412176" cy="2864467"/>
          </a:xfrm>
        </p:grpSpPr>
        <p:pic>
          <p:nvPicPr>
            <p:cNvPr id="349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932039" y="896419"/>
              <a:ext cx="480138" cy="5559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0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484435" y="1070723"/>
              <a:ext cx="814062" cy="9425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1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02172" y="381442"/>
              <a:ext cx="613068" cy="7098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2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34383" y="0"/>
              <a:ext cx="1103783" cy="1278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662980"/>
              <a:ext cx="1037648" cy="12014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5" name="Shape 355"/>
          <p:cNvSpPr/>
          <p:nvPr/>
        </p:nvSpPr>
        <p:spPr>
          <a:xfrm>
            <a:off x="7536852" y="1241229"/>
            <a:ext cx="4412411" cy="695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Aphid attacks!!!!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Screen Shot 2018-07-04 at 10.17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0587381">
            <a:off x="-660723" y="876891"/>
            <a:ext cx="8517247" cy="5659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414412" y="5094245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67655" y="7046114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74785" y="-1698868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56618" y="7046114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2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14498" y="-1524191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3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1428" y="7420688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4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97197" y="1550438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Screen Shot 2018-07-04 at 10.22.50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221485" y="2814568"/>
            <a:ext cx="2789157" cy="33431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1" name="Group 371"/>
          <p:cNvGrpSpPr/>
          <p:nvPr/>
        </p:nvGrpSpPr>
        <p:grpSpPr>
          <a:xfrm>
            <a:off x="6522608" y="1996766"/>
            <a:ext cx="3412178" cy="2864468"/>
            <a:chOff x="0" y="0"/>
            <a:chExt cx="3412176" cy="2864467"/>
          </a:xfrm>
        </p:grpSpPr>
        <p:pic>
          <p:nvPicPr>
            <p:cNvPr id="36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932039" y="896419"/>
              <a:ext cx="480138" cy="5559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7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484435" y="1070723"/>
              <a:ext cx="814062" cy="9425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8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02172" y="381442"/>
              <a:ext cx="613068" cy="7098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9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34383" y="0"/>
              <a:ext cx="1103783" cy="1278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0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662980"/>
              <a:ext cx="1037648" cy="120148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72" name="Shape 372"/>
          <p:cNvSpPr/>
          <p:nvPr/>
        </p:nvSpPr>
        <p:spPr>
          <a:xfrm>
            <a:off x="9070247" y="-1111139"/>
            <a:ext cx="4412412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Aphid attacks!!!!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Screen Shot 2018-07-04 at 10.17.5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0587381">
            <a:off x="-6143805" y="599257"/>
            <a:ext cx="8517247" cy="5659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414412" y="5094245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6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67655" y="7046114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74785" y="-1698868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56618" y="7046114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14498" y="-1524191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1428" y="7420688"/>
            <a:ext cx="1058462" cy="961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Screen Shot 2018-07-04 at 10.16.4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97197" y="1550438"/>
            <a:ext cx="1058462" cy="961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2" name="Screen Shot 2018-07-04 at 10.22.50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221485" y="2814568"/>
            <a:ext cx="2789157" cy="33431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8" name="Group 388"/>
          <p:cNvGrpSpPr/>
          <p:nvPr/>
        </p:nvGrpSpPr>
        <p:grpSpPr>
          <a:xfrm>
            <a:off x="5495359" y="1580214"/>
            <a:ext cx="4404577" cy="3697572"/>
            <a:chOff x="0" y="0"/>
            <a:chExt cx="4404575" cy="3697570"/>
          </a:xfrm>
        </p:grpSpPr>
        <p:pic>
          <p:nvPicPr>
            <p:cNvPr id="38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784795" y="1157134"/>
              <a:ext cx="619781" cy="7176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4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916170" y="1382133"/>
              <a:ext cx="1050823" cy="12167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5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713569" y="492381"/>
              <a:ext cx="791373" cy="9163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560719" y="0"/>
              <a:ext cx="1424808" cy="16497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7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2146642"/>
              <a:ext cx="1339439" cy="15509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89" name="Shape 389"/>
          <p:cNvSpPr/>
          <p:nvPr/>
        </p:nvSpPr>
        <p:spPr>
          <a:xfrm>
            <a:off x="1576423" y="2086750"/>
            <a:ext cx="4206908" cy="24049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an environmentally friendly pesticide against aphids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Screen Shot 2018-07-04 at 11.56.5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3396" y="2467476"/>
            <a:ext cx="4363432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2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93404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3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6368" y="218632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4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64185" y="4324716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5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475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6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93396" y="322946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7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29633" y="2656795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8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66413" y="287091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399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475" y="570616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0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6323" y="4543715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401" name="Shape 401"/>
          <p:cNvSpPr/>
          <p:nvPr/>
        </p:nvSpPr>
        <p:spPr>
          <a:xfrm>
            <a:off x="1284835" y="648781"/>
            <a:ext cx="5899520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407" name="Group 407"/>
          <p:cNvGrpSpPr/>
          <p:nvPr/>
        </p:nvGrpSpPr>
        <p:grpSpPr>
          <a:xfrm>
            <a:off x="13049560" y="2960738"/>
            <a:ext cx="415443" cy="348759"/>
            <a:chOff x="0" y="0"/>
            <a:chExt cx="415442" cy="348757"/>
          </a:xfrm>
        </p:grpSpPr>
        <p:pic>
          <p:nvPicPr>
            <p:cNvPr id="402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56984" y="109141"/>
              <a:ext cx="58459" cy="676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3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80734" y="130363"/>
              <a:ext cx="99115" cy="1147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4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55945" y="46441"/>
              <a:ext cx="74644" cy="864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5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52887" y="0"/>
              <a:ext cx="134390" cy="1556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6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202472"/>
              <a:ext cx="126337" cy="1462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08" name="Screen Shot 2018-07-04 at 10.22.50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615847" y="267161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70583" y="-1642201"/>
            <a:ext cx="1409058" cy="1449317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Shape 410"/>
          <p:cNvSpPr/>
          <p:nvPr/>
        </p:nvSpPr>
        <p:spPr>
          <a:xfrm>
            <a:off x="1387586" y="7279749"/>
            <a:ext cx="4206909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411" name="Screen Shot 2018-07-05 at 12.07.28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932796" y="-1288487"/>
            <a:ext cx="1046014" cy="1173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2" name="Screen Shot 2018-07-05 at 12.07.09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259757" y="-1642201"/>
            <a:ext cx="1104808" cy="14493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Screen Shot 2018-07-04 at 11.56.56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3396" y="2467476"/>
            <a:ext cx="4363432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93404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6368" y="218632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7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64185" y="4324716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8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475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93396" y="322946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29633" y="2656795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66413" y="287091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475" y="570616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3" name="Screen Shot 2018-07-04 at 11.56.1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6323" y="4543715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424" name="Shape 424"/>
          <p:cNvSpPr/>
          <p:nvPr/>
        </p:nvSpPr>
        <p:spPr>
          <a:xfrm>
            <a:off x="1284835" y="648781"/>
            <a:ext cx="5899520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430" name="Group 430"/>
          <p:cNvGrpSpPr/>
          <p:nvPr/>
        </p:nvGrpSpPr>
        <p:grpSpPr>
          <a:xfrm>
            <a:off x="10662342" y="2856189"/>
            <a:ext cx="415443" cy="348758"/>
            <a:chOff x="0" y="0"/>
            <a:chExt cx="415442" cy="348757"/>
          </a:xfrm>
        </p:grpSpPr>
        <p:pic>
          <p:nvPicPr>
            <p:cNvPr id="425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56984" y="109141"/>
              <a:ext cx="58459" cy="676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6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80734" y="130363"/>
              <a:ext cx="99115" cy="1147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7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55945" y="46441"/>
              <a:ext cx="74644" cy="864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8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52887" y="0"/>
              <a:ext cx="134390" cy="1556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9" name="Screen Shot 2018-07-04 at 9.10.41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202472"/>
              <a:ext cx="126337" cy="1462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31" name="Screen Shot 2018-07-04 at 10.22.50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75485" y="26367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70583" y="-1642201"/>
            <a:ext cx="1409058" cy="1449317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Shape 433"/>
          <p:cNvSpPr/>
          <p:nvPr/>
        </p:nvSpPr>
        <p:spPr>
          <a:xfrm>
            <a:off x="1387586" y="7279749"/>
            <a:ext cx="4206909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434" name="Screen Shot 2018-07-05 at 12.07.28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932796" y="-1288487"/>
            <a:ext cx="1046014" cy="1173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5" name="Screen Shot 2018-07-05 at 12.07.09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259757" y="-1642201"/>
            <a:ext cx="1104808" cy="14493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/>
          <p:nvPr/>
        </p:nvSpPr>
        <p:spPr>
          <a:xfrm>
            <a:off x="-34101" y="4156515"/>
            <a:ext cx="6064252" cy="840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400">
                <a:solidFill>
                  <a:srgbClr val="117A6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Synbio &amp; Cell Factory</a:t>
            </a:r>
          </a:p>
        </p:txBody>
      </p:sp>
      <p:grpSp>
        <p:nvGrpSpPr>
          <p:cNvPr id="225" name="Group 225"/>
          <p:cNvGrpSpPr/>
          <p:nvPr/>
        </p:nvGrpSpPr>
        <p:grpSpPr>
          <a:xfrm>
            <a:off x="1300656" y="983120"/>
            <a:ext cx="3155951" cy="2946401"/>
            <a:chOff x="0" y="0"/>
            <a:chExt cx="3155950" cy="2946400"/>
          </a:xfrm>
        </p:grpSpPr>
        <p:pic>
          <p:nvPicPr>
            <p:cNvPr id="223" name="image2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52" y="0"/>
              <a:ext cx="3154299" cy="29464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55951" cy="29463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6" name="Shape 226"/>
          <p:cNvSpPr/>
          <p:nvPr/>
        </p:nvSpPr>
        <p:spPr>
          <a:xfrm>
            <a:off x="2073768" y="1173620"/>
            <a:ext cx="1609726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6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1</a:t>
            </a:r>
          </a:p>
        </p:txBody>
      </p:sp>
      <p:sp>
        <p:nvSpPr>
          <p:cNvPr id="227" name="Shape 227"/>
          <p:cNvSpPr/>
          <p:nvPr/>
        </p:nvSpPr>
        <p:spPr>
          <a:xfrm>
            <a:off x="720203" y="5017246"/>
            <a:ext cx="4316857" cy="59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0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合成生物学与细胞工厂</a:t>
            </a:r>
          </a:p>
        </p:txBody>
      </p:sp>
      <p:pic>
        <p:nvPicPr>
          <p:cNvPr id="228" name="Screen Shot 2018-07-04 at 11.22.48 A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24872" y="25400"/>
            <a:ext cx="7543801" cy="6807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75485" y="26367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38" name="Screen Shot 2018-07-04 at 11.56.5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93396" y="2467476"/>
            <a:ext cx="4363432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9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93404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0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46368" y="218632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1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64185" y="4324716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2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7475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93396" y="322946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4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29633" y="2656795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5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66413" y="2870919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6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7475" y="570616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26323" y="4543715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448" name="Shape 448"/>
          <p:cNvSpPr/>
          <p:nvPr/>
        </p:nvSpPr>
        <p:spPr>
          <a:xfrm>
            <a:off x="1284835" y="648781"/>
            <a:ext cx="5899520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454" name="Group 454"/>
          <p:cNvGrpSpPr/>
          <p:nvPr/>
        </p:nvGrpSpPr>
        <p:grpSpPr>
          <a:xfrm>
            <a:off x="6814384" y="1858516"/>
            <a:ext cx="3252754" cy="2730636"/>
            <a:chOff x="0" y="0"/>
            <a:chExt cx="3252753" cy="2730634"/>
          </a:xfrm>
        </p:grpSpPr>
        <p:pic>
          <p:nvPicPr>
            <p:cNvPr id="449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795049" y="854537"/>
              <a:ext cx="457705" cy="5299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0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415080" y="1020697"/>
              <a:ext cx="776027" cy="8985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1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003955" y="363621"/>
              <a:ext cx="584425" cy="676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2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14088" y="0"/>
              <a:ext cx="1052213" cy="12183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5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585282"/>
              <a:ext cx="989168" cy="1145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55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70583" y="-1642201"/>
            <a:ext cx="1409058" cy="1449317"/>
          </a:xfrm>
          <a:prstGeom prst="rect">
            <a:avLst/>
          </a:prstGeom>
          <a:ln w="12700">
            <a:miter lim="400000"/>
          </a:ln>
        </p:spPr>
      </p:pic>
      <p:sp>
        <p:nvSpPr>
          <p:cNvPr id="456" name="Shape 456"/>
          <p:cNvSpPr/>
          <p:nvPr/>
        </p:nvSpPr>
        <p:spPr>
          <a:xfrm>
            <a:off x="1387586" y="7279749"/>
            <a:ext cx="4206909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457" name="Screen Shot 2018-07-05 at 12.07.28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932796" y="-1288487"/>
            <a:ext cx="1046014" cy="1173506"/>
          </a:xfrm>
          <a:prstGeom prst="rect">
            <a:avLst/>
          </a:prstGeom>
          <a:ln w="12700">
            <a:miter lim="400000"/>
          </a:ln>
        </p:spPr>
      </p:pic>
      <p:pic>
        <p:nvPicPr>
          <p:cNvPr id="458" name="Screen Shot 2018-07-05 at 12.07.09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259757" y="-1642201"/>
            <a:ext cx="1104808" cy="14493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75485" y="26367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61" name="Screen Shot 2018-07-04 at 11.56.5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93396" y="2467476"/>
            <a:ext cx="4363432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96088" y="756575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3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0964" y="-2152492"/>
            <a:ext cx="889346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68735" y="756575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865844" y="202714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7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85778" y="-72364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3871" y="-99742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7175" y="7744881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0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471" name="Shape 471"/>
          <p:cNvSpPr/>
          <p:nvPr/>
        </p:nvSpPr>
        <p:spPr>
          <a:xfrm>
            <a:off x="692386" y="-1403632"/>
            <a:ext cx="5899521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477" name="Group 477"/>
          <p:cNvGrpSpPr/>
          <p:nvPr/>
        </p:nvGrpSpPr>
        <p:grpSpPr>
          <a:xfrm>
            <a:off x="6814384" y="1858516"/>
            <a:ext cx="3252754" cy="2730636"/>
            <a:chOff x="0" y="0"/>
            <a:chExt cx="3252753" cy="2730634"/>
          </a:xfrm>
        </p:grpSpPr>
        <p:pic>
          <p:nvPicPr>
            <p:cNvPr id="472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795049" y="854537"/>
              <a:ext cx="457705" cy="5299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415080" y="1020697"/>
              <a:ext cx="776027" cy="8985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4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003955" y="363621"/>
              <a:ext cx="584425" cy="6767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5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414088" y="0"/>
              <a:ext cx="1052213" cy="12183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585282"/>
              <a:ext cx="989168" cy="1145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78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135719" y="3139950"/>
            <a:ext cx="1409058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79" name="Screen Shot 2018-07-05 at 12.07.09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841558" y="3304613"/>
            <a:ext cx="1104808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80" name="Screen Shot 2018-07-05 at 12.07.28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967646" y="3721653"/>
            <a:ext cx="1046014" cy="1173506"/>
          </a:xfrm>
          <a:prstGeom prst="rect">
            <a:avLst/>
          </a:prstGeom>
          <a:ln w="12700">
            <a:miter lim="400000"/>
          </a:ln>
        </p:spPr>
      </p:pic>
      <p:sp>
        <p:nvSpPr>
          <p:cNvPr id="481" name="Shape 481"/>
          <p:cNvSpPr/>
          <p:nvPr/>
        </p:nvSpPr>
        <p:spPr>
          <a:xfrm>
            <a:off x="1387586" y="7279749"/>
            <a:ext cx="4206909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75485" y="263676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84" name="Screen Shot 2018-07-04 at 11.56.5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0431" y="-5128067"/>
            <a:ext cx="4363431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5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23908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6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0964" y="-2152492"/>
            <a:ext cx="889346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87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18077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8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489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865844" y="202714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0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85778" y="-72364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1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3871" y="-99742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2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9562" y="714959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3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494" name="Shape 494"/>
          <p:cNvSpPr/>
          <p:nvPr/>
        </p:nvSpPr>
        <p:spPr>
          <a:xfrm>
            <a:off x="692386" y="-1403632"/>
            <a:ext cx="5899521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500" name="Group 500"/>
          <p:cNvGrpSpPr/>
          <p:nvPr/>
        </p:nvGrpSpPr>
        <p:grpSpPr>
          <a:xfrm>
            <a:off x="6084601" y="1245876"/>
            <a:ext cx="3982537" cy="3343276"/>
            <a:chOff x="0" y="0"/>
            <a:chExt cx="3982536" cy="3343274"/>
          </a:xfrm>
        </p:grpSpPr>
        <p:pic>
          <p:nvPicPr>
            <p:cNvPr id="495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422142" y="1046259"/>
              <a:ext cx="560395" cy="6488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32565" y="1249699"/>
              <a:ext cx="950136" cy="11001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7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453560" y="445202"/>
              <a:ext cx="715544" cy="8285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8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506992" y="0"/>
              <a:ext cx="1288285" cy="14916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99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940954"/>
              <a:ext cx="1211096" cy="1402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01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802754" y="-4455592"/>
            <a:ext cx="1409058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2" name="Screen Shot 2018-07-05 at 12.07.09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508593" y="-4290930"/>
            <a:ext cx="1104807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3" name="Screen Shot 2018-07-05 at 12.07.28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34681" y="-3873890"/>
            <a:ext cx="1046014" cy="1173507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Shape 504"/>
          <p:cNvSpPr/>
          <p:nvPr/>
        </p:nvSpPr>
        <p:spPr>
          <a:xfrm>
            <a:off x="1403829" y="2012729"/>
            <a:ext cx="4206908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505" name="Screen Shot 2018-07-06 at 8.23.31 AM.png"/>
          <p:cNvPicPr>
            <a:picLocks noChangeAspect="1"/>
          </p:cNvPicPr>
          <p:nvPr/>
        </p:nvPicPr>
        <p:blipFill>
          <a:blip r:embed="rId9">
            <a:extLst/>
          </a:blip>
          <a:srcRect l="5110" t="4691" r="3044" b="3775"/>
          <a:stretch>
            <a:fillRect/>
          </a:stretch>
        </p:blipFill>
        <p:spPr>
          <a:xfrm>
            <a:off x="4549375" y="7149590"/>
            <a:ext cx="3426749" cy="4584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505" extrusionOk="0">
                <a:moveTo>
                  <a:pt x="5811" y="3"/>
                </a:moveTo>
                <a:cubicBezTo>
                  <a:pt x="5436" y="26"/>
                  <a:pt x="5045" y="169"/>
                  <a:pt x="4863" y="393"/>
                </a:cubicBezTo>
                <a:cubicBezTo>
                  <a:pt x="4754" y="527"/>
                  <a:pt x="4694" y="838"/>
                  <a:pt x="4734" y="1059"/>
                </a:cubicBezTo>
                <a:lnTo>
                  <a:pt x="4774" y="1280"/>
                </a:lnTo>
                <a:lnTo>
                  <a:pt x="5025" y="1247"/>
                </a:lnTo>
                <a:cubicBezTo>
                  <a:pt x="5459" y="1188"/>
                  <a:pt x="5504" y="1152"/>
                  <a:pt x="5465" y="897"/>
                </a:cubicBezTo>
                <a:cubicBezTo>
                  <a:pt x="5435" y="693"/>
                  <a:pt x="5451" y="660"/>
                  <a:pt x="5612" y="581"/>
                </a:cubicBezTo>
                <a:cubicBezTo>
                  <a:pt x="5781" y="498"/>
                  <a:pt x="5807" y="496"/>
                  <a:pt x="5968" y="575"/>
                </a:cubicBezTo>
                <a:cubicBezTo>
                  <a:pt x="6187" y="682"/>
                  <a:pt x="6200" y="970"/>
                  <a:pt x="6000" y="1215"/>
                </a:cubicBezTo>
                <a:cubicBezTo>
                  <a:pt x="5833" y="1421"/>
                  <a:pt x="5829" y="1496"/>
                  <a:pt x="5975" y="1783"/>
                </a:cubicBezTo>
                <a:cubicBezTo>
                  <a:pt x="6066" y="1960"/>
                  <a:pt x="6115" y="1999"/>
                  <a:pt x="6217" y="1975"/>
                </a:cubicBezTo>
                <a:cubicBezTo>
                  <a:pt x="6437" y="1923"/>
                  <a:pt x="6496" y="2000"/>
                  <a:pt x="6346" y="2142"/>
                </a:cubicBezTo>
                <a:cubicBezTo>
                  <a:pt x="6178" y="2302"/>
                  <a:pt x="6172" y="2408"/>
                  <a:pt x="6316" y="2561"/>
                </a:cubicBezTo>
                <a:cubicBezTo>
                  <a:pt x="6391" y="2642"/>
                  <a:pt x="6493" y="2677"/>
                  <a:pt x="6657" y="2677"/>
                </a:cubicBezTo>
                <a:cubicBezTo>
                  <a:pt x="6821" y="2677"/>
                  <a:pt x="6923" y="2642"/>
                  <a:pt x="6998" y="2561"/>
                </a:cubicBezTo>
                <a:cubicBezTo>
                  <a:pt x="7222" y="2322"/>
                  <a:pt x="7073" y="2003"/>
                  <a:pt x="6734" y="2003"/>
                </a:cubicBezTo>
                <a:cubicBezTo>
                  <a:pt x="6502" y="2003"/>
                  <a:pt x="6459" y="1941"/>
                  <a:pt x="6627" y="1846"/>
                </a:cubicBezTo>
                <a:cubicBezTo>
                  <a:pt x="6770" y="1766"/>
                  <a:pt x="6773" y="1756"/>
                  <a:pt x="6664" y="1599"/>
                </a:cubicBezTo>
                <a:cubicBezTo>
                  <a:pt x="6558" y="1444"/>
                  <a:pt x="6558" y="1424"/>
                  <a:pt x="6692" y="1228"/>
                </a:cubicBezTo>
                <a:cubicBezTo>
                  <a:pt x="7008" y="765"/>
                  <a:pt x="6909" y="345"/>
                  <a:pt x="6423" y="102"/>
                </a:cubicBezTo>
                <a:cubicBezTo>
                  <a:pt x="6257" y="19"/>
                  <a:pt x="6036" y="-10"/>
                  <a:pt x="5811" y="3"/>
                </a:cubicBezTo>
                <a:close/>
                <a:moveTo>
                  <a:pt x="15372" y="1442"/>
                </a:moveTo>
                <a:cubicBezTo>
                  <a:pt x="15211" y="1430"/>
                  <a:pt x="15051" y="1449"/>
                  <a:pt x="14847" y="1495"/>
                </a:cubicBezTo>
                <a:cubicBezTo>
                  <a:pt x="14328" y="1611"/>
                  <a:pt x="13754" y="2106"/>
                  <a:pt x="13944" y="2275"/>
                </a:cubicBezTo>
                <a:cubicBezTo>
                  <a:pt x="13984" y="2310"/>
                  <a:pt x="14133" y="2386"/>
                  <a:pt x="14275" y="2442"/>
                </a:cubicBezTo>
                <a:cubicBezTo>
                  <a:pt x="14525" y="2542"/>
                  <a:pt x="14534" y="2544"/>
                  <a:pt x="14608" y="2450"/>
                </a:cubicBezTo>
                <a:cubicBezTo>
                  <a:pt x="14929" y="2041"/>
                  <a:pt x="15217" y="1958"/>
                  <a:pt x="15523" y="2187"/>
                </a:cubicBezTo>
                <a:cubicBezTo>
                  <a:pt x="15661" y="2290"/>
                  <a:pt x="15692" y="2350"/>
                  <a:pt x="15655" y="2459"/>
                </a:cubicBezTo>
                <a:cubicBezTo>
                  <a:pt x="15590" y="2652"/>
                  <a:pt x="15509" y="2714"/>
                  <a:pt x="15222" y="2785"/>
                </a:cubicBezTo>
                <a:cubicBezTo>
                  <a:pt x="14715" y="2910"/>
                  <a:pt x="14540" y="3023"/>
                  <a:pt x="14404" y="3323"/>
                </a:cubicBezTo>
                <a:cubicBezTo>
                  <a:pt x="14278" y="3601"/>
                  <a:pt x="14278" y="3608"/>
                  <a:pt x="14406" y="3678"/>
                </a:cubicBezTo>
                <a:cubicBezTo>
                  <a:pt x="14531" y="3746"/>
                  <a:pt x="14525" y="3755"/>
                  <a:pt x="14319" y="3835"/>
                </a:cubicBezTo>
                <a:cubicBezTo>
                  <a:pt x="13877" y="4005"/>
                  <a:pt x="13766" y="4296"/>
                  <a:pt x="14058" y="4514"/>
                </a:cubicBezTo>
                <a:cubicBezTo>
                  <a:pt x="14281" y="4681"/>
                  <a:pt x="14544" y="4677"/>
                  <a:pt x="14760" y="4503"/>
                </a:cubicBezTo>
                <a:cubicBezTo>
                  <a:pt x="14973" y="4330"/>
                  <a:pt x="15035" y="4153"/>
                  <a:pt x="14939" y="3995"/>
                </a:cubicBezTo>
                <a:cubicBezTo>
                  <a:pt x="14882" y="3901"/>
                  <a:pt x="14887" y="3860"/>
                  <a:pt x="14961" y="3814"/>
                </a:cubicBezTo>
                <a:cubicBezTo>
                  <a:pt x="15014" y="3781"/>
                  <a:pt x="15094" y="3672"/>
                  <a:pt x="15138" y="3572"/>
                </a:cubicBezTo>
                <a:cubicBezTo>
                  <a:pt x="15205" y="3420"/>
                  <a:pt x="15286" y="3369"/>
                  <a:pt x="15643" y="3248"/>
                </a:cubicBezTo>
                <a:cubicBezTo>
                  <a:pt x="16298" y="3026"/>
                  <a:pt x="16518" y="2794"/>
                  <a:pt x="16518" y="2323"/>
                </a:cubicBezTo>
                <a:cubicBezTo>
                  <a:pt x="16518" y="1964"/>
                  <a:pt x="16336" y="1745"/>
                  <a:pt x="15897" y="1576"/>
                </a:cubicBezTo>
                <a:cubicBezTo>
                  <a:pt x="15694" y="1499"/>
                  <a:pt x="15532" y="1455"/>
                  <a:pt x="15372" y="1442"/>
                </a:cubicBezTo>
                <a:close/>
                <a:moveTo>
                  <a:pt x="903" y="2055"/>
                </a:moveTo>
                <a:cubicBezTo>
                  <a:pt x="579" y="2055"/>
                  <a:pt x="186" y="2204"/>
                  <a:pt x="65" y="2371"/>
                </a:cubicBezTo>
                <a:cubicBezTo>
                  <a:pt x="-49" y="2529"/>
                  <a:pt x="-6" y="2968"/>
                  <a:pt x="134" y="3073"/>
                </a:cubicBezTo>
                <a:cubicBezTo>
                  <a:pt x="228" y="3143"/>
                  <a:pt x="264" y="3143"/>
                  <a:pt x="463" y="3066"/>
                </a:cubicBezTo>
                <a:cubicBezTo>
                  <a:pt x="656" y="2991"/>
                  <a:pt x="678" y="2961"/>
                  <a:pt x="634" y="2840"/>
                </a:cubicBezTo>
                <a:cubicBezTo>
                  <a:pt x="540" y="2583"/>
                  <a:pt x="559" y="2496"/>
                  <a:pt x="716" y="2479"/>
                </a:cubicBezTo>
                <a:cubicBezTo>
                  <a:pt x="954" y="2454"/>
                  <a:pt x="1087" y="2643"/>
                  <a:pt x="1040" y="2943"/>
                </a:cubicBezTo>
                <a:cubicBezTo>
                  <a:pt x="996" y="3218"/>
                  <a:pt x="1107" y="3368"/>
                  <a:pt x="1418" y="3457"/>
                </a:cubicBezTo>
                <a:cubicBezTo>
                  <a:pt x="1528" y="3488"/>
                  <a:pt x="1572" y="3545"/>
                  <a:pt x="1572" y="3648"/>
                </a:cubicBezTo>
                <a:cubicBezTo>
                  <a:pt x="1572" y="3729"/>
                  <a:pt x="1609" y="3821"/>
                  <a:pt x="1654" y="3855"/>
                </a:cubicBezTo>
                <a:cubicBezTo>
                  <a:pt x="1817" y="3977"/>
                  <a:pt x="2109" y="3909"/>
                  <a:pt x="2201" y="3727"/>
                </a:cubicBezTo>
                <a:cubicBezTo>
                  <a:pt x="2292" y="3548"/>
                  <a:pt x="2169" y="3401"/>
                  <a:pt x="1928" y="3401"/>
                </a:cubicBezTo>
                <a:cubicBezTo>
                  <a:pt x="1688" y="3401"/>
                  <a:pt x="1619" y="3355"/>
                  <a:pt x="1721" y="3263"/>
                </a:cubicBezTo>
                <a:cubicBezTo>
                  <a:pt x="1781" y="3209"/>
                  <a:pt x="1770" y="3169"/>
                  <a:pt x="1679" y="3094"/>
                </a:cubicBezTo>
                <a:cubicBezTo>
                  <a:pt x="1601" y="3029"/>
                  <a:pt x="1567" y="2924"/>
                  <a:pt x="1577" y="2796"/>
                </a:cubicBezTo>
                <a:cubicBezTo>
                  <a:pt x="1606" y="2443"/>
                  <a:pt x="1576" y="2361"/>
                  <a:pt x="1371" y="2208"/>
                </a:cubicBezTo>
                <a:cubicBezTo>
                  <a:pt x="1217" y="2093"/>
                  <a:pt x="1104" y="2055"/>
                  <a:pt x="903" y="2055"/>
                </a:cubicBezTo>
                <a:close/>
                <a:moveTo>
                  <a:pt x="10637" y="2172"/>
                </a:moveTo>
                <a:cubicBezTo>
                  <a:pt x="10518" y="2165"/>
                  <a:pt x="10392" y="2165"/>
                  <a:pt x="10262" y="2174"/>
                </a:cubicBezTo>
                <a:cubicBezTo>
                  <a:pt x="9556" y="2221"/>
                  <a:pt x="8997" y="2646"/>
                  <a:pt x="8884" y="3218"/>
                </a:cubicBezTo>
                <a:cubicBezTo>
                  <a:pt x="8830" y="3489"/>
                  <a:pt x="8896" y="3558"/>
                  <a:pt x="9262" y="3611"/>
                </a:cubicBezTo>
                <a:cubicBezTo>
                  <a:pt x="9819" y="3692"/>
                  <a:pt x="9856" y="3682"/>
                  <a:pt x="9909" y="3451"/>
                </a:cubicBezTo>
                <a:cubicBezTo>
                  <a:pt x="9973" y="3167"/>
                  <a:pt x="10243" y="2934"/>
                  <a:pt x="10508" y="2934"/>
                </a:cubicBezTo>
                <a:cubicBezTo>
                  <a:pt x="10817" y="2934"/>
                  <a:pt x="10984" y="3020"/>
                  <a:pt x="10983" y="3181"/>
                </a:cubicBezTo>
                <a:cubicBezTo>
                  <a:pt x="10983" y="3326"/>
                  <a:pt x="10752" y="3660"/>
                  <a:pt x="10652" y="3660"/>
                </a:cubicBezTo>
                <a:cubicBezTo>
                  <a:pt x="10621" y="3660"/>
                  <a:pt x="10464" y="3753"/>
                  <a:pt x="10304" y="3868"/>
                </a:cubicBezTo>
                <a:lnTo>
                  <a:pt x="10013" y="4077"/>
                </a:lnTo>
                <a:lnTo>
                  <a:pt x="10013" y="4477"/>
                </a:lnTo>
                <a:cubicBezTo>
                  <a:pt x="10014" y="4696"/>
                  <a:pt x="10046" y="4909"/>
                  <a:pt x="10080" y="4950"/>
                </a:cubicBezTo>
                <a:cubicBezTo>
                  <a:pt x="10123" y="5000"/>
                  <a:pt x="10098" y="5065"/>
                  <a:pt x="10008" y="5151"/>
                </a:cubicBezTo>
                <a:cubicBezTo>
                  <a:pt x="9935" y="5220"/>
                  <a:pt x="9876" y="5344"/>
                  <a:pt x="9876" y="5426"/>
                </a:cubicBezTo>
                <a:cubicBezTo>
                  <a:pt x="9876" y="5650"/>
                  <a:pt x="10054" y="5930"/>
                  <a:pt x="10234" y="5987"/>
                </a:cubicBezTo>
                <a:cubicBezTo>
                  <a:pt x="10477" y="6063"/>
                  <a:pt x="10858" y="6007"/>
                  <a:pt x="10996" y="5873"/>
                </a:cubicBezTo>
                <a:cubicBezTo>
                  <a:pt x="11209" y="5666"/>
                  <a:pt x="11144" y="5384"/>
                  <a:pt x="10822" y="5119"/>
                </a:cubicBezTo>
                <a:lnTo>
                  <a:pt x="10677" y="5000"/>
                </a:lnTo>
                <a:lnTo>
                  <a:pt x="10829" y="4972"/>
                </a:lnTo>
                <a:cubicBezTo>
                  <a:pt x="10958" y="4947"/>
                  <a:pt x="10983" y="4905"/>
                  <a:pt x="10983" y="4706"/>
                </a:cubicBezTo>
                <a:cubicBezTo>
                  <a:pt x="10983" y="4484"/>
                  <a:pt x="11005" y="4454"/>
                  <a:pt x="11404" y="4181"/>
                </a:cubicBezTo>
                <a:cubicBezTo>
                  <a:pt x="11927" y="3822"/>
                  <a:pt x="12020" y="3693"/>
                  <a:pt x="12018" y="3313"/>
                </a:cubicBezTo>
                <a:cubicBezTo>
                  <a:pt x="12015" y="2660"/>
                  <a:pt x="11471" y="2224"/>
                  <a:pt x="10637" y="2172"/>
                </a:cubicBezTo>
                <a:close/>
                <a:moveTo>
                  <a:pt x="5174" y="2885"/>
                </a:moveTo>
                <a:cubicBezTo>
                  <a:pt x="5083" y="2883"/>
                  <a:pt x="4978" y="2887"/>
                  <a:pt x="4853" y="2894"/>
                </a:cubicBezTo>
                <a:cubicBezTo>
                  <a:pt x="4119" y="2940"/>
                  <a:pt x="3579" y="3371"/>
                  <a:pt x="3580" y="3916"/>
                </a:cubicBezTo>
                <a:cubicBezTo>
                  <a:pt x="3580" y="4200"/>
                  <a:pt x="3784" y="4643"/>
                  <a:pt x="3913" y="4643"/>
                </a:cubicBezTo>
                <a:cubicBezTo>
                  <a:pt x="3948" y="4643"/>
                  <a:pt x="4124" y="4594"/>
                  <a:pt x="4304" y="4535"/>
                </a:cubicBezTo>
                <a:cubicBezTo>
                  <a:pt x="4603" y="4436"/>
                  <a:pt x="4628" y="4413"/>
                  <a:pt x="4585" y="4287"/>
                </a:cubicBezTo>
                <a:cubicBezTo>
                  <a:pt x="4559" y="4211"/>
                  <a:pt x="4519" y="4054"/>
                  <a:pt x="4500" y="3937"/>
                </a:cubicBezTo>
                <a:cubicBezTo>
                  <a:pt x="4470" y="3751"/>
                  <a:pt x="4490" y="3712"/>
                  <a:pt x="4654" y="3615"/>
                </a:cubicBezTo>
                <a:cubicBezTo>
                  <a:pt x="4892" y="3475"/>
                  <a:pt x="5015" y="3475"/>
                  <a:pt x="5217" y="3617"/>
                </a:cubicBezTo>
                <a:cubicBezTo>
                  <a:pt x="5407" y="3750"/>
                  <a:pt x="5425" y="3977"/>
                  <a:pt x="5274" y="4350"/>
                </a:cubicBezTo>
                <a:cubicBezTo>
                  <a:pt x="5157" y="4638"/>
                  <a:pt x="5217" y="4787"/>
                  <a:pt x="5580" y="5112"/>
                </a:cubicBezTo>
                <a:cubicBezTo>
                  <a:pt x="5748" y="5263"/>
                  <a:pt x="5789" y="5278"/>
                  <a:pt x="5883" y="5220"/>
                </a:cubicBezTo>
                <a:cubicBezTo>
                  <a:pt x="6050" y="5116"/>
                  <a:pt x="6160" y="5196"/>
                  <a:pt x="6035" y="5329"/>
                </a:cubicBezTo>
                <a:cubicBezTo>
                  <a:pt x="5876" y="5499"/>
                  <a:pt x="5908" y="5670"/>
                  <a:pt x="6132" y="5838"/>
                </a:cubicBezTo>
                <a:cubicBezTo>
                  <a:pt x="6619" y="6202"/>
                  <a:pt x="7323" y="5830"/>
                  <a:pt x="7008" y="5374"/>
                </a:cubicBezTo>
                <a:cubicBezTo>
                  <a:pt x="6926" y="5255"/>
                  <a:pt x="6838" y="5209"/>
                  <a:pt x="6642" y="5184"/>
                </a:cubicBezTo>
                <a:cubicBezTo>
                  <a:pt x="6194" y="5129"/>
                  <a:pt x="6173" y="5118"/>
                  <a:pt x="6311" y="5004"/>
                </a:cubicBezTo>
                <a:cubicBezTo>
                  <a:pt x="6430" y="4906"/>
                  <a:pt x="6431" y="4896"/>
                  <a:pt x="6257" y="4708"/>
                </a:cubicBezTo>
                <a:cubicBezTo>
                  <a:pt x="6078" y="4515"/>
                  <a:pt x="6075" y="4507"/>
                  <a:pt x="6174" y="4227"/>
                </a:cubicBezTo>
                <a:cubicBezTo>
                  <a:pt x="6365" y="3691"/>
                  <a:pt x="6275" y="3391"/>
                  <a:pt x="5836" y="3103"/>
                </a:cubicBezTo>
                <a:cubicBezTo>
                  <a:pt x="5606" y="2952"/>
                  <a:pt x="5449" y="2892"/>
                  <a:pt x="5174" y="2885"/>
                </a:cubicBezTo>
                <a:close/>
                <a:moveTo>
                  <a:pt x="15710" y="5493"/>
                </a:moveTo>
                <a:cubicBezTo>
                  <a:pt x="15620" y="5501"/>
                  <a:pt x="15529" y="5519"/>
                  <a:pt x="15439" y="5547"/>
                </a:cubicBezTo>
                <a:cubicBezTo>
                  <a:pt x="14886" y="5720"/>
                  <a:pt x="14775" y="5936"/>
                  <a:pt x="15135" y="6135"/>
                </a:cubicBezTo>
                <a:lnTo>
                  <a:pt x="15344" y="6251"/>
                </a:lnTo>
                <a:lnTo>
                  <a:pt x="15573" y="6121"/>
                </a:lnTo>
                <a:cubicBezTo>
                  <a:pt x="15846" y="5965"/>
                  <a:pt x="15972" y="5955"/>
                  <a:pt x="16125" y="6082"/>
                </a:cubicBezTo>
                <a:cubicBezTo>
                  <a:pt x="16227" y="6165"/>
                  <a:pt x="16229" y="6186"/>
                  <a:pt x="16135" y="6286"/>
                </a:cubicBezTo>
                <a:cubicBezTo>
                  <a:pt x="16074" y="6352"/>
                  <a:pt x="15923" y="6412"/>
                  <a:pt x="15772" y="6430"/>
                </a:cubicBezTo>
                <a:cubicBezTo>
                  <a:pt x="15631" y="6447"/>
                  <a:pt x="15445" y="6470"/>
                  <a:pt x="15359" y="6484"/>
                </a:cubicBezTo>
                <a:cubicBezTo>
                  <a:pt x="15183" y="6511"/>
                  <a:pt x="14820" y="6884"/>
                  <a:pt x="14889" y="6968"/>
                </a:cubicBezTo>
                <a:cubicBezTo>
                  <a:pt x="14914" y="6998"/>
                  <a:pt x="14847" y="7052"/>
                  <a:pt x="14740" y="7087"/>
                </a:cubicBezTo>
                <a:cubicBezTo>
                  <a:pt x="14633" y="7122"/>
                  <a:pt x="14524" y="7173"/>
                  <a:pt x="14496" y="7202"/>
                </a:cubicBezTo>
                <a:cubicBezTo>
                  <a:pt x="14406" y="7296"/>
                  <a:pt x="14439" y="7582"/>
                  <a:pt x="14551" y="7666"/>
                </a:cubicBezTo>
                <a:cubicBezTo>
                  <a:pt x="14819" y="7866"/>
                  <a:pt x="15232" y="7681"/>
                  <a:pt x="15192" y="7377"/>
                </a:cubicBezTo>
                <a:cubicBezTo>
                  <a:pt x="15175" y="7245"/>
                  <a:pt x="15194" y="7207"/>
                  <a:pt x="15282" y="7206"/>
                </a:cubicBezTo>
                <a:cubicBezTo>
                  <a:pt x="15345" y="7205"/>
                  <a:pt x="15466" y="7141"/>
                  <a:pt x="15548" y="7063"/>
                </a:cubicBezTo>
                <a:cubicBezTo>
                  <a:pt x="15652" y="6964"/>
                  <a:pt x="15760" y="6919"/>
                  <a:pt x="15902" y="6919"/>
                </a:cubicBezTo>
                <a:cubicBezTo>
                  <a:pt x="16168" y="6919"/>
                  <a:pt x="16629" y="6742"/>
                  <a:pt x="16730" y="6601"/>
                </a:cubicBezTo>
                <a:cubicBezTo>
                  <a:pt x="16776" y="6537"/>
                  <a:pt x="16797" y="6359"/>
                  <a:pt x="16780" y="6178"/>
                </a:cubicBezTo>
                <a:cubicBezTo>
                  <a:pt x="16752" y="5894"/>
                  <a:pt x="16725" y="5851"/>
                  <a:pt x="16489" y="5698"/>
                </a:cubicBezTo>
                <a:cubicBezTo>
                  <a:pt x="16244" y="5540"/>
                  <a:pt x="15979" y="5470"/>
                  <a:pt x="15710" y="5493"/>
                </a:cubicBezTo>
                <a:close/>
                <a:moveTo>
                  <a:pt x="20059" y="5523"/>
                </a:moveTo>
                <a:cubicBezTo>
                  <a:pt x="19731" y="5523"/>
                  <a:pt x="19148" y="5667"/>
                  <a:pt x="19101" y="5759"/>
                </a:cubicBezTo>
                <a:cubicBezTo>
                  <a:pt x="19073" y="5814"/>
                  <a:pt x="19362" y="6361"/>
                  <a:pt x="19464" y="6446"/>
                </a:cubicBezTo>
                <a:cubicBezTo>
                  <a:pt x="19476" y="6457"/>
                  <a:pt x="19621" y="6426"/>
                  <a:pt x="19790" y="6377"/>
                </a:cubicBezTo>
                <a:cubicBezTo>
                  <a:pt x="20145" y="6276"/>
                  <a:pt x="20382" y="6289"/>
                  <a:pt x="20486" y="6413"/>
                </a:cubicBezTo>
                <a:cubicBezTo>
                  <a:pt x="20543" y="6480"/>
                  <a:pt x="20528" y="6526"/>
                  <a:pt x="20424" y="6612"/>
                </a:cubicBezTo>
                <a:cubicBezTo>
                  <a:pt x="20202" y="6797"/>
                  <a:pt x="19993" y="6830"/>
                  <a:pt x="19506" y="6757"/>
                </a:cubicBezTo>
                <a:cubicBezTo>
                  <a:pt x="19090" y="6695"/>
                  <a:pt x="19050" y="6698"/>
                  <a:pt x="18765" y="6811"/>
                </a:cubicBezTo>
                <a:cubicBezTo>
                  <a:pt x="18335" y="6982"/>
                  <a:pt x="18217" y="7092"/>
                  <a:pt x="18315" y="7228"/>
                </a:cubicBezTo>
                <a:cubicBezTo>
                  <a:pt x="18426" y="7383"/>
                  <a:pt x="18342" y="7455"/>
                  <a:pt x="18160" y="7360"/>
                </a:cubicBezTo>
                <a:cubicBezTo>
                  <a:pt x="17953" y="7252"/>
                  <a:pt x="17747" y="7263"/>
                  <a:pt x="17524" y="7394"/>
                </a:cubicBezTo>
                <a:cubicBezTo>
                  <a:pt x="17356" y="7493"/>
                  <a:pt x="17337" y="7531"/>
                  <a:pt x="17367" y="7729"/>
                </a:cubicBezTo>
                <a:cubicBezTo>
                  <a:pt x="17385" y="7852"/>
                  <a:pt x="17451" y="8011"/>
                  <a:pt x="17514" y="8083"/>
                </a:cubicBezTo>
                <a:cubicBezTo>
                  <a:pt x="17665" y="8255"/>
                  <a:pt x="18106" y="8266"/>
                  <a:pt x="18325" y="8103"/>
                </a:cubicBezTo>
                <a:cubicBezTo>
                  <a:pt x="18448" y="8011"/>
                  <a:pt x="18467" y="7953"/>
                  <a:pt x="18434" y="7742"/>
                </a:cubicBezTo>
                <a:cubicBezTo>
                  <a:pt x="18388" y="7451"/>
                  <a:pt x="18469" y="7378"/>
                  <a:pt x="18633" y="7565"/>
                </a:cubicBezTo>
                <a:cubicBezTo>
                  <a:pt x="18776" y="7728"/>
                  <a:pt x="18836" y="7728"/>
                  <a:pt x="19150" y="7565"/>
                </a:cubicBezTo>
                <a:cubicBezTo>
                  <a:pt x="19387" y="7443"/>
                  <a:pt x="19425" y="7438"/>
                  <a:pt x="19765" y="7493"/>
                </a:cubicBezTo>
                <a:cubicBezTo>
                  <a:pt x="20530" y="7615"/>
                  <a:pt x="21146" y="7389"/>
                  <a:pt x="21399" y="6893"/>
                </a:cubicBezTo>
                <a:cubicBezTo>
                  <a:pt x="21551" y="6596"/>
                  <a:pt x="21497" y="6390"/>
                  <a:pt x="21161" y="6001"/>
                </a:cubicBezTo>
                <a:cubicBezTo>
                  <a:pt x="20867" y="5662"/>
                  <a:pt x="20545" y="5523"/>
                  <a:pt x="20059" y="5523"/>
                </a:cubicBezTo>
                <a:close/>
                <a:moveTo>
                  <a:pt x="3759" y="6197"/>
                </a:moveTo>
                <a:cubicBezTo>
                  <a:pt x="3573" y="6208"/>
                  <a:pt x="3387" y="6264"/>
                  <a:pt x="3189" y="6363"/>
                </a:cubicBezTo>
                <a:cubicBezTo>
                  <a:pt x="2617" y="6649"/>
                  <a:pt x="2470" y="7046"/>
                  <a:pt x="2756" y="7543"/>
                </a:cubicBezTo>
                <a:cubicBezTo>
                  <a:pt x="2933" y="7851"/>
                  <a:pt x="3123" y="7867"/>
                  <a:pt x="3522" y="7606"/>
                </a:cubicBezTo>
                <a:cubicBezTo>
                  <a:pt x="3631" y="7535"/>
                  <a:pt x="3630" y="7517"/>
                  <a:pt x="3495" y="7323"/>
                </a:cubicBezTo>
                <a:cubicBezTo>
                  <a:pt x="3329" y="7085"/>
                  <a:pt x="3371" y="6904"/>
                  <a:pt x="3627" y="6778"/>
                </a:cubicBezTo>
                <a:cubicBezTo>
                  <a:pt x="3770" y="6707"/>
                  <a:pt x="3799" y="6713"/>
                  <a:pt x="3998" y="6862"/>
                </a:cubicBezTo>
                <a:cubicBezTo>
                  <a:pt x="4207" y="7018"/>
                  <a:pt x="4210" y="7028"/>
                  <a:pt x="4164" y="7372"/>
                </a:cubicBezTo>
                <a:lnTo>
                  <a:pt x="4117" y="7723"/>
                </a:lnTo>
                <a:lnTo>
                  <a:pt x="4406" y="7943"/>
                </a:lnTo>
                <a:cubicBezTo>
                  <a:pt x="4567" y="8067"/>
                  <a:pt x="4742" y="8158"/>
                  <a:pt x="4809" y="8150"/>
                </a:cubicBezTo>
                <a:cubicBezTo>
                  <a:pt x="4900" y="8138"/>
                  <a:pt x="4931" y="8179"/>
                  <a:pt x="4948" y="8328"/>
                </a:cubicBezTo>
                <a:cubicBezTo>
                  <a:pt x="4962" y="8455"/>
                  <a:pt x="5021" y="8549"/>
                  <a:pt x="5120" y="8600"/>
                </a:cubicBezTo>
                <a:cubicBezTo>
                  <a:pt x="5467" y="8782"/>
                  <a:pt x="5933" y="8640"/>
                  <a:pt x="5933" y="8351"/>
                </a:cubicBezTo>
                <a:cubicBezTo>
                  <a:pt x="5933" y="8129"/>
                  <a:pt x="5755" y="8006"/>
                  <a:pt x="5441" y="8006"/>
                </a:cubicBezTo>
                <a:cubicBezTo>
                  <a:pt x="5179" y="8006"/>
                  <a:pt x="5037" y="7937"/>
                  <a:pt x="5169" y="7876"/>
                </a:cubicBezTo>
                <a:cubicBezTo>
                  <a:pt x="5281" y="7825"/>
                  <a:pt x="5250" y="7752"/>
                  <a:pt x="5072" y="7628"/>
                </a:cubicBezTo>
                <a:cubicBezTo>
                  <a:pt x="4928" y="7528"/>
                  <a:pt x="4905" y="7458"/>
                  <a:pt x="4883" y="7066"/>
                </a:cubicBezTo>
                <a:cubicBezTo>
                  <a:pt x="4855" y="6567"/>
                  <a:pt x="4785" y="6469"/>
                  <a:pt x="4326" y="6294"/>
                </a:cubicBezTo>
                <a:cubicBezTo>
                  <a:pt x="4131" y="6219"/>
                  <a:pt x="3945" y="6185"/>
                  <a:pt x="3759" y="6197"/>
                </a:cubicBezTo>
                <a:close/>
                <a:moveTo>
                  <a:pt x="10411" y="6901"/>
                </a:moveTo>
                <a:cubicBezTo>
                  <a:pt x="9388" y="6888"/>
                  <a:pt x="8729" y="7122"/>
                  <a:pt x="8112" y="7716"/>
                </a:cubicBezTo>
                <a:cubicBezTo>
                  <a:pt x="7387" y="8415"/>
                  <a:pt x="7267" y="9289"/>
                  <a:pt x="7777" y="10138"/>
                </a:cubicBezTo>
                <a:cubicBezTo>
                  <a:pt x="7876" y="10303"/>
                  <a:pt x="7989" y="10439"/>
                  <a:pt x="8028" y="10439"/>
                </a:cubicBezTo>
                <a:cubicBezTo>
                  <a:pt x="8067" y="10439"/>
                  <a:pt x="8079" y="10424"/>
                  <a:pt x="8055" y="10406"/>
                </a:cubicBezTo>
                <a:cubicBezTo>
                  <a:pt x="8031" y="10388"/>
                  <a:pt x="8042" y="10329"/>
                  <a:pt x="8080" y="10276"/>
                </a:cubicBezTo>
                <a:cubicBezTo>
                  <a:pt x="8135" y="10199"/>
                  <a:pt x="8178" y="10190"/>
                  <a:pt x="8282" y="10231"/>
                </a:cubicBezTo>
                <a:cubicBezTo>
                  <a:pt x="8406" y="10281"/>
                  <a:pt x="8409" y="10296"/>
                  <a:pt x="8306" y="10521"/>
                </a:cubicBezTo>
                <a:cubicBezTo>
                  <a:pt x="8204" y="10746"/>
                  <a:pt x="8207" y="10781"/>
                  <a:pt x="8349" y="11145"/>
                </a:cubicBezTo>
                <a:lnTo>
                  <a:pt x="8498" y="11530"/>
                </a:lnTo>
                <a:lnTo>
                  <a:pt x="8351" y="11666"/>
                </a:lnTo>
                <a:cubicBezTo>
                  <a:pt x="8140" y="11867"/>
                  <a:pt x="7793" y="12456"/>
                  <a:pt x="7846" y="12521"/>
                </a:cubicBezTo>
                <a:cubicBezTo>
                  <a:pt x="7871" y="12551"/>
                  <a:pt x="7834" y="12607"/>
                  <a:pt x="7767" y="12644"/>
                </a:cubicBezTo>
                <a:cubicBezTo>
                  <a:pt x="7690" y="12685"/>
                  <a:pt x="7659" y="12744"/>
                  <a:pt x="7687" y="12798"/>
                </a:cubicBezTo>
                <a:cubicBezTo>
                  <a:pt x="7712" y="12846"/>
                  <a:pt x="7675" y="12981"/>
                  <a:pt x="7602" y="13098"/>
                </a:cubicBezTo>
                <a:cubicBezTo>
                  <a:pt x="7530" y="13215"/>
                  <a:pt x="7452" y="13365"/>
                  <a:pt x="7431" y="13433"/>
                </a:cubicBezTo>
                <a:lnTo>
                  <a:pt x="7391" y="13556"/>
                </a:lnTo>
                <a:lnTo>
                  <a:pt x="7578" y="13425"/>
                </a:lnTo>
                <a:cubicBezTo>
                  <a:pt x="7680" y="13353"/>
                  <a:pt x="7935" y="13173"/>
                  <a:pt x="8145" y="13025"/>
                </a:cubicBezTo>
                <a:cubicBezTo>
                  <a:pt x="8560" y="12733"/>
                  <a:pt x="8818" y="12630"/>
                  <a:pt x="8926" y="12711"/>
                </a:cubicBezTo>
                <a:cubicBezTo>
                  <a:pt x="8969" y="12743"/>
                  <a:pt x="8921" y="12830"/>
                  <a:pt x="8784" y="12958"/>
                </a:cubicBezTo>
                <a:cubicBezTo>
                  <a:pt x="8405" y="13313"/>
                  <a:pt x="7412" y="14007"/>
                  <a:pt x="7177" y="14081"/>
                </a:cubicBezTo>
                <a:lnTo>
                  <a:pt x="6946" y="14153"/>
                </a:lnTo>
                <a:lnTo>
                  <a:pt x="7234" y="14295"/>
                </a:lnTo>
                <a:cubicBezTo>
                  <a:pt x="7393" y="14373"/>
                  <a:pt x="7523" y="14467"/>
                  <a:pt x="7523" y="14505"/>
                </a:cubicBezTo>
                <a:cubicBezTo>
                  <a:pt x="7523" y="14543"/>
                  <a:pt x="7597" y="14628"/>
                  <a:pt x="7689" y="14693"/>
                </a:cubicBezTo>
                <a:cubicBezTo>
                  <a:pt x="7851" y="14807"/>
                  <a:pt x="7863" y="14864"/>
                  <a:pt x="8000" y="16208"/>
                </a:cubicBezTo>
                <a:cubicBezTo>
                  <a:pt x="8079" y="16977"/>
                  <a:pt x="8174" y="17885"/>
                  <a:pt x="8212" y="18226"/>
                </a:cubicBezTo>
                <a:cubicBezTo>
                  <a:pt x="8378" y="19745"/>
                  <a:pt x="8377" y="19791"/>
                  <a:pt x="8185" y="20336"/>
                </a:cubicBezTo>
                <a:cubicBezTo>
                  <a:pt x="8086" y="20613"/>
                  <a:pt x="8008" y="20934"/>
                  <a:pt x="8008" y="21047"/>
                </a:cubicBezTo>
                <a:cubicBezTo>
                  <a:pt x="8008" y="21235"/>
                  <a:pt x="8029" y="21260"/>
                  <a:pt x="8267" y="21335"/>
                </a:cubicBezTo>
                <a:cubicBezTo>
                  <a:pt x="8443" y="21391"/>
                  <a:pt x="8671" y="21411"/>
                  <a:pt x="8981" y="21399"/>
                </a:cubicBezTo>
                <a:cubicBezTo>
                  <a:pt x="9355" y="21384"/>
                  <a:pt x="9478" y="21356"/>
                  <a:pt x="9662" y="21240"/>
                </a:cubicBezTo>
                <a:cubicBezTo>
                  <a:pt x="9912" y="21083"/>
                  <a:pt x="10067" y="21062"/>
                  <a:pt x="10125" y="21175"/>
                </a:cubicBezTo>
                <a:cubicBezTo>
                  <a:pt x="10146" y="21217"/>
                  <a:pt x="10324" y="21309"/>
                  <a:pt x="10518" y="21382"/>
                </a:cubicBezTo>
                <a:cubicBezTo>
                  <a:pt x="11077" y="21590"/>
                  <a:pt x="11759" y="21530"/>
                  <a:pt x="12038" y="21248"/>
                </a:cubicBezTo>
                <a:cubicBezTo>
                  <a:pt x="12091" y="21194"/>
                  <a:pt x="12144" y="21098"/>
                  <a:pt x="12192" y="20989"/>
                </a:cubicBezTo>
                <a:cubicBezTo>
                  <a:pt x="12181" y="20916"/>
                  <a:pt x="12179" y="20814"/>
                  <a:pt x="12200" y="20665"/>
                </a:cubicBezTo>
                <a:cubicBezTo>
                  <a:pt x="12259" y="20235"/>
                  <a:pt x="12196" y="19978"/>
                  <a:pt x="12023" y="19945"/>
                </a:cubicBezTo>
                <a:cubicBezTo>
                  <a:pt x="11900" y="19920"/>
                  <a:pt x="11892" y="19869"/>
                  <a:pt x="11904" y="19126"/>
                </a:cubicBezTo>
                <a:cubicBezTo>
                  <a:pt x="11909" y="18770"/>
                  <a:pt x="11933" y="18541"/>
                  <a:pt x="11961" y="18420"/>
                </a:cubicBezTo>
                <a:cubicBezTo>
                  <a:pt x="11974" y="18025"/>
                  <a:pt x="12017" y="17454"/>
                  <a:pt x="12090" y="16726"/>
                </a:cubicBezTo>
                <a:cubicBezTo>
                  <a:pt x="12165" y="15986"/>
                  <a:pt x="12227" y="15237"/>
                  <a:pt x="12227" y="15062"/>
                </a:cubicBezTo>
                <a:lnTo>
                  <a:pt x="12227" y="14743"/>
                </a:lnTo>
                <a:lnTo>
                  <a:pt x="12536" y="14632"/>
                </a:lnTo>
                <a:cubicBezTo>
                  <a:pt x="12781" y="14543"/>
                  <a:pt x="12867" y="14476"/>
                  <a:pt x="12958" y="14297"/>
                </a:cubicBezTo>
                <a:cubicBezTo>
                  <a:pt x="13065" y="14088"/>
                  <a:pt x="13065" y="14049"/>
                  <a:pt x="12958" y="13768"/>
                </a:cubicBezTo>
                <a:cubicBezTo>
                  <a:pt x="12619" y="12868"/>
                  <a:pt x="12001" y="11809"/>
                  <a:pt x="11717" y="11642"/>
                </a:cubicBezTo>
                <a:cubicBezTo>
                  <a:pt x="11614" y="11582"/>
                  <a:pt x="11439" y="11519"/>
                  <a:pt x="11329" y="11501"/>
                </a:cubicBezTo>
                <a:cubicBezTo>
                  <a:pt x="11219" y="11483"/>
                  <a:pt x="11093" y="11433"/>
                  <a:pt x="11048" y="11393"/>
                </a:cubicBezTo>
                <a:cubicBezTo>
                  <a:pt x="10982" y="11333"/>
                  <a:pt x="11005" y="11309"/>
                  <a:pt x="11165" y="11264"/>
                </a:cubicBezTo>
                <a:cubicBezTo>
                  <a:pt x="11658" y="11124"/>
                  <a:pt x="11876" y="11018"/>
                  <a:pt x="12267" y="10726"/>
                </a:cubicBezTo>
                <a:cubicBezTo>
                  <a:pt x="12721" y="10387"/>
                  <a:pt x="12922" y="10118"/>
                  <a:pt x="13088" y="9637"/>
                </a:cubicBezTo>
                <a:cubicBezTo>
                  <a:pt x="13444" y="8609"/>
                  <a:pt x="12765" y="7511"/>
                  <a:pt x="11501" y="7068"/>
                </a:cubicBezTo>
                <a:cubicBezTo>
                  <a:pt x="11107" y="6930"/>
                  <a:pt x="10967" y="6907"/>
                  <a:pt x="10411" y="6901"/>
                </a:cubicBezTo>
                <a:close/>
                <a:moveTo>
                  <a:pt x="17407" y="8887"/>
                </a:moveTo>
                <a:cubicBezTo>
                  <a:pt x="17245" y="8886"/>
                  <a:pt x="17222" y="8907"/>
                  <a:pt x="17200" y="9081"/>
                </a:cubicBezTo>
                <a:cubicBezTo>
                  <a:pt x="17161" y="9388"/>
                  <a:pt x="17197" y="9448"/>
                  <a:pt x="17454" y="9484"/>
                </a:cubicBezTo>
                <a:cubicBezTo>
                  <a:pt x="17583" y="9503"/>
                  <a:pt x="17727" y="9553"/>
                  <a:pt x="17775" y="9596"/>
                </a:cubicBezTo>
                <a:cubicBezTo>
                  <a:pt x="17846" y="9661"/>
                  <a:pt x="17836" y="9691"/>
                  <a:pt x="17703" y="9771"/>
                </a:cubicBezTo>
                <a:cubicBezTo>
                  <a:pt x="17482" y="9905"/>
                  <a:pt x="17416" y="9898"/>
                  <a:pt x="17051" y="9689"/>
                </a:cubicBezTo>
                <a:cubicBezTo>
                  <a:pt x="16785" y="9537"/>
                  <a:pt x="16678" y="9507"/>
                  <a:pt x="16384" y="9507"/>
                </a:cubicBezTo>
                <a:cubicBezTo>
                  <a:pt x="16000" y="9507"/>
                  <a:pt x="15975" y="9538"/>
                  <a:pt x="16076" y="9914"/>
                </a:cubicBezTo>
                <a:cubicBezTo>
                  <a:pt x="16115" y="10061"/>
                  <a:pt x="16144" y="10076"/>
                  <a:pt x="16379" y="10076"/>
                </a:cubicBezTo>
                <a:cubicBezTo>
                  <a:pt x="16537" y="10076"/>
                  <a:pt x="16677" y="10110"/>
                  <a:pt x="16735" y="10162"/>
                </a:cubicBezTo>
                <a:cubicBezTo>
                  <a:pt x="16787" y="10209"/>
                  <a:pt x="16924" y="10290"/>
                  <a:pt x="17038" y="10343"/>
                </a:cubicBezTo>
                <a:cubicBezTo>
                  <a:pt x="17467" y="10539"/>
                  <a:pt x="18145" y="10402"/>
                  <a:pt x="18367" y="10075"/>
                </a:cubicBezTo>
                <a:cubicBezTo>
                  <a:pt x="18493" y="9889"/>
                  <a:pt x="18471" y="9565"/>
                  <a:pt x="18317" y="9311"/>
                </a:cubicBezTo>
                <a:cubicBezTo>
                  <a:pt x="18214" y="9142"/>
                  <a:pt x="18113" y="9064"/>
                  <a:pt x="17887" y="8987"/>
                </a:cubicBezTo>
                <a:cubicBezTo>
                  <a:pt x="17724" y="8932"/>
                  <a:pt x="17507" y="8888"/>
                  <a:pt x="17407" y="8887"/>
                </a:cubicBezTo>
                <a:close/>
                <a:moveTo>
                  <a:pt x="4547" y="9248"/>
                </a:moveTo>
                <a:cubicBezTo>
                  <a:pt x="4293" y="9248"/>
                  <a:pt x="3958" y="9469"/>
                  <a:pt x="3886" y="9684"/>
                </a:cubicBezTo>
                <a:cubicBezTo>
                  <a:pt x="3791" y="9966"/>
                  <a:pt x="4207" y="10378"/>
                  <a:pt x="4440" y="10233"/>
                </a:cubicBezTo>
                <a:cubicBezTo>
                  <a:pt x="4627" y="10117"/>
                  <a:pt x="4640" y="9977"/>
                  <a:pt x="4468" y="9872"/>
                </a:cubicBezTo>
                <a:cubicBezTo>
                  <a:pt x="4337" y="9792"/>
                  <a:pt x="4321" y="9761"/>
                  <a:pt x="4393" y="9706"/>
                </a:cubicBezTo>
                <a:cubicBezTo>
                  <a:pt x="4513" y="9615"/>
                  <a:pt x="4691" y="9700"/>
                  <a:pt x="4816" y="9907"/>
                </a:cubicBezTo>
                <a:cubicBezTo>
                  <a:pt x="4914" y="10070"/>
                  <a:pt x="5142" y="10179"/>
                  <a:pt x="5378" y="10179"/>
                </a:cubicBezTo>
                <a:cubicBezTo>
                  <a:pt x="5451" y="10179"/>
                  <a:pt x="5534" y="10211"/>
                  <a:pt x="5565" y="10250"/>
                </a:cubicBezTo>
                <a:cubicBezTo>
                  <a:pt x="5595" y="10288"/>
                  <a:pt x="5667" y="10332"/>
                  <a:pt x="5724" y="10346"/>
                </a:cubicBezTo>
                <a:cubicBezTo>
                  <a:pt x="5882" y="10386"/>
                  <a:pt x="6004" y="10332"/>
                  <a:pt x="6072" y="10197"/>
                </a:cubicBezTo>
                <a:cubicBezTo>
                  <a:pt x="6172" y="10001"/>
                  <a:pt x="6083" y="9908"/>
                  <a:pt x="5821" y="9931"/>
                </a:cubicBezTo>
                <a:cubicBezTo>
                  <a:pt x="5627" y="9948"/>
                  <a:pt x="5558" y="9921"/>
                  <a:pt x="5363" y="9753"/>
                </a:cubicBezTo>
                <a:cubicBezTo>
                  <a:pt x="4806" y="9271"/>
                  <a:pt x="4769" y="9248"/>
                  <a:pt x="4547" y="9248"/>
                </a:cubicBezTo>
                <a:close/>
                <a:moveTo>
                  <a:pt x="15469" y="9509"/>
                </a:moveTo>
                <a:cubicBezTo>
                  <a:pt x="15356" y="9512"/>
                  <a:pt x="15238" y="9540"/>
                  <a:pt x="15173" y="9589"/>
                </a:cubicBezTo>
                <a:cubicBezTo>
                  <a:pt x="14962" y="9746"/>
                  <a:pt x="15067" y="10122"/>
                  <a:pt x="15342" y="10196"/>
                </a:cubicBezTo>
                <a:cubicBezTo>
                  <a:pt x="15399" y="10211"/>
                  <a:pt x="15451" y="10225"/>
                  <a:pt x="15459" y="10227"/>
                </a:cubicBezTo>
                <a:cubicBezTo>
                  <a:pt x="15540" y="10251"/>
                  <a:pt x="15825" y="10088"/>
                  <a:pt x="15854" y="10002"/>
                </a:cubicBezTo>
                <a:cubicBezTo>
                  <a:pt x="15896" y="9876"/>
                  <a:pt x="15839" y="9669"/>
                  <a:pt x="15737" y="9572"/>
                </a:cubicBezTo>
                <a:cubicBezTo>
                  <a:pt x="15690" y="9527"/>
                  <a:pt x="15582" y="9505"/>
                  <a:pt x="15469" y="950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7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53963" y="-4263328"/>
            <a:ext cx="2789157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8" name="Screen Shot 2018-07-04 at 11.56.5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0431" y="-5128067"/>
            <a:ext cx="4363431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9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23908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0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0964" y="-2152492"/>
            <a:ext cx="889346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11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18077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2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13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865844" y="202714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4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85778" y="-72364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5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3871" y="-99742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9562" y="714959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518" name="Shape 518"/>
          <p:cNvSpPr/>
          <p:nvPr/>
        </p:nvSpPr>
        <p:spPr>
          <a:xfrm>
            <a:off x="692386" y="-1403632"/>
            <a:ext cx="5899521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524" name="Group 524"/>
          <p:cNvGrpSpPr/>
          <p:nvPr/>
        </p:nvGrpSpPr>
        <p:grpSpPr>
          <a:xfrm>
            <a:off x="6063078" y="-5654221"/>
            <a:ext cx="3982538" cy="3343276"/>
            <a:chOff x="0" y="0"/>
            <a:chExt cx="3982536" cy="3343274"/>
          </a:xfrm>
        </p:grpSpPr>
        <p:pic>
          <p:nvPicPr>
            <p:cNvPr id="519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422142" y="1046259"/>
              <a:ext cx="560395" cy="6488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0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32565" y="1249699"/>
              <a:ext cx="950136" cy="11001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1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453560" y="445202"/>
              <a:ext cx="715544" cy="8285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2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506992" y="0"/>
              <a:ext cx="1288285" cy="14916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3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940954"/>
              <a:ext cx="1211096" cy="1402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25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802754" y="-4455592"/>
            <a:ext cx="1409058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6" name="Screen Shot 2018-07-05 at 12.07.09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508593" y="-4290930"/>
            <a:ext cx="1104807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Screen Shot 2018-07-05 at 12.07.28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34681" y="-3873890"/>
            <a:ext cx="1046014" cy="1173507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hape 528"/>
          <p:cNvSpPr/>
          <p:nvPr/>
        </p:nvSpPr>
        <p:spPr>
          <a:xfrm>
            <a:off x="1382306" y="-4887367"/>
            <a:ext cx="4206908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529" name="Screen Shot 2018-07-06 at 8.23.31 AM.png"/>
          <p:cNvPicPr>
            <a:picLocks noChangeAspect="1"/>
          </p:cNvPicPr>
          <p:nvPr/>
        </p:nvPicPr>
        <p:blipFill>
          <a:blip r:embed="rId9">
            <a:extLst/>
          </a:blip>
          <a:srcRect l="5110" t="4691" r="3044" b="3775"/>
          <a:stretch>
            <a:fillRect/>
          </a:stretch>
        </p:blipFill>
        <p:spPr>
          <a:xfrm>
            <a:off x="4549375" y="1136598"/>
            <a:ext cx="3426749" cy="4584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505" extrusionOk="0">
                <a:moveTo>
                  <a:pt x="5811" y="3"/>
                </a:moveTo>
                <a:cubicBezTo>
                  <a:pt x="5436" y="26"/>
                  <a:pt x="5045" y="169"/>
                  <a:pt x="4863" y="393"/>
                </a:cubicBezTo>
                <a:cubicBezTo>
                  <a:pt x="4754" y="527"/>
                  <a:pt x="4694" y="838"/>
                  <a:pt x="4734" y="1059"/>
                </a:cubicBezTo>
                <a:lnTo>
                  <a:pt x="4774" y="1280"/>
                </a:lnTo>
                <a:lnTo>
                  <a:pt x="5025" y="1247"/>
                </a:lnTo>
                <a:cubicBezTo>
                  <a:pt x="5459" y="1188"/>
                  <a:pt x="5504" y="1152"/>
                  <a:pt x="5465" y="897"/>
                </a:cubicBezTo>
                <a:cubicBezTo>
                  <a:pt x="5435" y="693"/>
                  <a:pt x="5451" y="660"/>
                  <a:pt x="5612" y="581"/>
                </a:cubicBezTo>
                <a:cubicBezTo>
                  <a:pt x="5781" y="498"/>
                  <a:pt x="5807" y="496"/>
                  <a:pt x="5968" y="575"/>
                </a:cubicBezTo>
                <a:cubicBezTo>
                  <a:pt x="6187" y="682"/>
                  <a:pt x="6200" y="970"/>
                  <a:pt x="6000" y="1215"/>
                </a:cubicBezTo>
                <a:cubicBezTo>
                  <a:pt x="5833" y="1421"/>
                  <a:pt x="5829" y="1496"/>
                  <a:pt x="5975" y="1783"/>
                </a:cubicBezTo>
                <a:cubicBezTo>
                  <a:pt x="6066" y="1960"/>
                  <a:pt x="6115" y="1999"/>
                  <a:pt x="6217" y="1975"/>
                </a:cubicBezTo>
                <a:cubicBezTo>
                  <a:pt x="6437" y="1923"/>
                  <a:pt x="6496" y="2000"/>
                  <a:pt x="6346" y="2142"/>
                </a:cubicBezTo>
                <a:cubicBezTo>
                  <a:pt x="6178" y="2302"/>
                  <a:pt x="6172" y="2408"/>
                  <a:pt x="6316" y="2561"/>
                </a:cubicBezTo>
                <a:cubicBezTo>
                  <a:pt x="6391" y="2642"/>
                  <a:pt x="6493" y="2677"/>
                  <a:pt x="6657" y="2677"/>
                </a:cubicBezTo>
                <a:cubicBezTo>
                  <a:pt x="6821" y="2677"/>
                  <a:pt x="6923" y="2642"/>
                  <a:pt x="6998" y="2561"/>
                </a:cubicBezTo>
                <a:cubicBezTo>
                  <a:pt x="7222" y="2322"/>
                  <a:pt x="7073" y="2003"/>
                  <a:pt x="6734" y="2003"/>
                </a:cubicBezTo>
                <a:cubicBezTo>
                  <a:pt x="6502" y="2003"/>
                  <a:pt x="6459" y="1941"/>
                  <a:pt x="6627" y="1846"/>
                </a:cubicBezTo>
                <a:cubicBezTo>
                  <a:pt x="6770" y="1766"/>
                  <a:pt x="6773" y="1756"/>
                  <a:pt x="6664" y="1599"/>
                </a:cubicBezTo>
                <a:cubicBezTo>
                  <a:pt x="6558" y="1444"/>
                  <a:pt x="6558" y="1424"/>
                  <a:pt x="6692" y="1228"/>
                </a:cubicBezTo>
                <a:cubicBezTo>
                  <a:pt x="7008" y="765"/>
                  <a:pt x="6909" y="345"/>
                  <a:pt x="6423" y="102"/>
                </a:cubicBezTo>
                <a:cubicBezTo>
                  <a:pt x="6257" y="19"/>
                  <a:pt x="6036" y="-10"/>
                  <a:pt x="5811" y="3"/>
                </a:cubicBezTo>
                <a:close/>
                <a:moveTo>
                  <a:pt x="15372" y="1442"/>
                </a:moveTo>
                <a:cubicBezTo>
                  <a:pt x="15211" y="1430"/>
                  <a:pt x="15051" y="1449"/>
                  <a:pt x="14847" y="1495"/>
                </a:cubicBezTo>
                <a:cubicBezTo>
                  <a:pt x="14328" y="1611"/>
                  <a:pt x="13754" y="2106"/>
                  <a:pt x="13944" y="2275"/>
                </a:cubicBezTo>
                <a:cubicBezTo>
                  <a:pt x="13984" y="2310"/>
                  <a:pt x="14133" y="2386"/>
                  <a:pt x="14275" y="2442"/>
                </a:cubicBezTo>
                <a:cubicBezTo>
                  <a:pt x="14525" y="2542"/>
                  <a:pt x="14534" y="2544"/>
                  <a:pt x="14608" y="2450"/>
                </a:cubicBezTo>
                <a:cubicBezTo>
                  <a:pt x="14929" y="2041"/>
                  <a:pt x="15217" y="1958"/>
                  <a:pt x="15523" y="2187"/>
                </a:cubicBezTo>
                <a:cubicBezTo>
                  <a:pt x="15661" y="2290"/>
                  <a:pt x="15692" y="2350"/>
                  <a:pt x="15655" y="2459"/>
                </a:cubicBezTo>
                <a:cubicBezTo>
                  <a:pt x="15590" y="2652"/>
                  <a:pt x="15509" y="2714"/>
                  <a:pt x="15222" y="2785"/>
                </a:cubicBezTo>
                <a:cubicBezTo>
                  <a:pt x="14715" y="2910"/>
                  <a:pt x="14540" y="3023"/>
                  <a:pt x="14404" y="3323"/>
                </a:cubicBezTo>
                <a:cubicBezTo>
                  <a:pt x="14278" y="3601"/>
                  <a:pt x="14278" y="3608"/>
                  <a:pt x="14406" y="3678"/>
                </a:cubicBezTo>
                <a:cubicBezTo>
                  <a:pt x="14531" y="3746"/>
                  <a:pt x="14525" y="3755"/>
                  <a:pt x="14319" y="3835"/>
                </a:cubicBezTo>
                <a:cubicBezTo>
                  <a:pt x="13877" y="4005"/>
                  <a:pt x="13766" y="4296"/>
                  <a:pt x="14058" y="4514"/>
                </a:cubicBezTo>
                <a:cubicBezTo>
                  <a:pt x="14281" y="4681"/>
                  <a:pt x="14544" y="4677"/>
                  <a:pt x="14760" y="4503"/>
                </a:cubicBezTo>
                <a:cubicBezTo>
                  <a:pt x="14973" y="4330"/>
                  <a:pt x="15035" y="4153"/>
                  <a:pt x="14939" y="3995"/>
                </a:cubicBezTo>
                <a:cubicBezTo>
                  <a:pt x="14882" y="3901"/>
                  <a:pt x="14887" y="3860"/>
                  <a:pt x="14961" y="3814"/>
                </a:cubicBezTo>
                <a:cubicBezTo>
                  <a:pt x="15014" y="3781"/>
                  <a:pt x="15094" y="3672"/>
                  <a:pt x="15138" y="3572"/>
                </a:cubicBezTo>
                <a:cubicBezTo>
                  <a:pt x="15205" y="3420"/>
                  <a:pt x="15286" y="3369"/>
                  <a:pt x="15643" y="3248"/>
                </a:cubicBezTo>
                <a:cubicBezTo>
                  <a:pt x="16298" y="3026"/>
                  <a:pt x="16518" y="2794"/>
                  <a:pt x="16518" y="2323"/>
                </a:cubicBezTo>
                <a:cubicBezTo>
                  <a:pt x="16518" y="1964"/>
                  <a:pt x="16336" y="1745"/>
                  <a:pt x="15897" y="1576"/>
                </a:cubicBezTo>
                <a:cubicBezTo>
                  <a:pt x="15694" y="1499"/>
                  <a:pt x="15532" y="1455"/>
                  <a:pt x="15372" y="1442"/>
                </a:cubicBezTo>
                <a:close/>
                <a:moveTo>
                  <a:pt x="903" y="2055"/>
                </a:moveTo>
                <a:cubicBezTo>
                  <a:pt x="579" y="2055"/>
                  <a:pt x="186" y="2204"/>
                  <a:pt x="65" y="2371"/>
                </a:cubicBezTo>
                <a:cubicBezTo>
                  <a:pt x="-49" y="2529"/>
                  <a:pt x="-6" y="2968"/>
                  <a:pt x="134" y="3073"/>
                </a:cubicBezTo>
                <a:cubicBezTo>
                  <a:pt x="228" y="3143"/>
                  <a:pt x="264" y="3143"/>
                  <a:pt x="463" y="3066"/>
                </a:cubicBezTo>
                <a:cubicBezTo>
                  <a:pt x="656" y="2991"/>
                  <a:pt x="678" y="2961"/>
                  <a:pt x="634" y="2840"/>
                </a:cubicBezTo>
                <a:cubicBezTo>
                  <a:pt x="540" y="2583"/>
                  <a:pt x="559" y="2496"/>
                  <a:pt x="716" y="2479"/>
                </a:cubicBezTo>
                <a:cubicBezTo>
                  <a:pt x="954" y="2454"/>
                  <a:pt x="1087" y="2643"/>
                  <a:pt x="1040" y="2943"/>
                </a:cubicBezTo>
                <a:cubicBezTo>
                  <a:pt x="996" y="3218"/>
                  <a:pt x="1107" y="3368"/>
                  <a:pt x="1418" y="3457"/>
                </a:cubicBezTo>
                <a:cubicBezTo>
                  <a:pt x="1528" y="3488"/>
                  <a:pt x="1572" y="3545"/>
                  <a:pt x="1572" y="3648"/>
                </a:cubicBezTo>
                <a:cubicBezTo>
                  <a:pt x="1572" y="3729"/>
                  <a:pt x="1609" y="3821"/>
                  <a:pt x="1654" y="3855"/>
                </a:cubicBezTo>
                <a:cubicBezTo>
                  <a:pt x="1817" y="3977"/>
                  <a:pt x="2109" y="3909"/>
                  <a:pt x="2201" y="3727"/>
                </a:cubicBezTo>
                <a:cubicBezTo>
                  <a:pt x="2292" y="3548"/>
                  <a:pt x="2169" y="3401"/>
                  <a:pt x="1928" y="3401"/>
                </a:cubicBezTo>
                <a:cubicBezTo>
                  <a:pt x="1688" y="3401"/>
                  <a:pt x="1619" y="3355"/>
                  <a:pt x="1721" y="3263"/>
                </a:cubicBezTo>
                <a:cubicBezTo>
                  <a:pt x="1781" y="3209"/>
                  <a:pt x="1770" y="3169"/>
                  <a:pt x="1679" y="3094"/>
                </a:cubicBezTo>
                <a:cubicBezTo>
                  <a:pt x="1601" y="3029"/>
                  <a:pt x="1567" y="2924"/>
                  <a:pt x="1577" y="2796"/>
                </a:cubicBezTo>
                <a:cubicBezTo>
                  <a:pt x="1606" y="2443"/>
                  <a:pt x="1576" y="2361"/>
                  <a:pt x="1371" y="2208"/>
                </a:cubicBezTo>
                <a:cubicBezTo>
                  <a:pt x="1217" y="2093"/>
                  <a:pt x="1104" y="2055"/>
                  <a:pt x="903" y="2055"/>
                </a:cubicBezTo>
                <a:close/>
                <a:moveTo>
                  <a:pt x="10637" y="2172"/>
                </a:moveTo>
                <a:cubicBezTo>
                  <a:pt x="10518" y="2165"/>
                  <a:pt x="10392" y="2165"/>
                  <a:pt x="10262" y="2174"/>
                </a:cubicBezTo>
                <a:cubicBezTo>
                  <a:pt x="9556" y="2221"/>
                  <a:pt x="8997" y="2646"/>
                  <a:pt x="8884" y="3218"/>
                </a:cubicBezTo>
                <a:cubicBezTo>
                  <a:pt x="8830" y="3489"/>
                  <a:pt x="8896" y="3558"/>
                  <a:pt x="9262" y="3611"/>
                </a:cubicBezTo>
                <a:cubicBezTo>
                  <a:pt x="9819" y="3692"/>
                  <a:pt x="9856" y="3682"/>
                  <a:pt x="9909" y="3451"/>
                </a:cubicBezTo>
                <a:cubicBezTo>
                  <a:pt x="9973" y="3167"/>
                  <a:pt x="10243" y="2934"/>
                  <a:pt x="10508" y="2934"/>
                </a:cubicBezTo>
                <a:cubicBezTo>
                  <a:pt x="10817" y="2934"/>
                  <a:pt x="10984" y="3020"/>
                  <a:pt x="10983" y="3181"/>
                </a:cubicBezTo>
                <a:cubicBezTo>
                  <a:pt x="10983" y="3326"/>
                  <a:pt x="10752" y="3660"/>
                  <a:pt x="10652" y="3660"/>
                </a:cubicBezTo>
                <a:cubicBezTo>
                  <a:pt x="10621" y="3660"/>
                  <a:pt x="10464" y="3753"/>
                  <a:pt x="10304" y="3868"/>
                </a:cubicBezTo>
                <a:lnTo>
                  <a:pt x="10013" y="4077"/>
                </a:lnTo>
                <a:lnTo>
                  <a:pt x="10013" y="4477"/>
                </a:lnTo>
                <a:cubicBezTo>
                  <a:pt x="10014" y="4696"/>
                  <a:pt x="10046" y="4909"/>
                  <a:pt x="10080" y="4950"/>
                </a:cubicBezTo>
                <a:cubicBezTo>
                  <a:pt x="10123" y="5000"/>
                  <a:pt x="10098" y="5065"/>
                  <a:pt x="10008" y="5151"/>
                </a:cubicBezTo>
                <a:cubicBezTo>
                  <a:pt x="9935" y="5220"/>
                  <a:pt x="9876" y="5344"/>
                  <a:pt x="9876" y="5426"/>
                </a:cubicBezTo>
                <a:cubicBezTo>
                  <a:pt x="9876" y="5650"/>
                  <a:pt x="10054" y="5930"/>
                  <a:pt x="10234" y="5987"/>
                </a:cubicBezTo>
                <a:cubicBezTo>
                  <a:pt x="10477" y="6063"/>
                  <a:pt x="10858" y="6007"/>
                  <a:pt x="10996" y="5873"/>
                </a:cubicBezTo>
                <a:cubicBezTo>
                  <a:pt x="11209" y="5666"/>
                  <a:pt x="11144" y="5384"/>
                  <a:pt x="10822" y="5119"/>
                </a:cubicBezTo>
                <a:lnTo>
                  <a:pt x="10677" y="5000"/>
                </a:lnTo>
                <a:lnTo>
                  <a:pt x="10829" y="4972"/>
                </a:lnTo>
                <a:cubicBezTo>
                  <a:pt x="10958" y="4947"/>
                  <a:pt x="10983" y="4905"/>
                  <a:pt x="10983" y="4706"/>
                </a:cubicBezTo>
                <a:cubicBezTo>
                  <a:pt x="10983" y="4484"/>
                  <a:pt x="11005" y="4454"/>
                  <a:pt x="11404" y="4181"/>
                </a:cubicBezTo>
                <a:cubicBezTo>
                  <a:pt x="11927" y="3822"/>
                  <a:pt x="12020" y="3693"/>
                  <a:pt x="12018" y="3313"/>
                </a:cubicBezTo>
                <a:cubicBezTo>
                  <a:pt x="12015" y="2660"/>
                  <a:pt x="11471" y="2224"/>
                  <a:pt x="10637" y="2172"/>
                </a:cubicBezTo>
                <a:close/>
                <a:moveTo>
                  <a:pt x="5174" y="2885"/>
                </a:moveTo>
                <a:cubicBezTo>
                  <a:pt x="5083" y="2883"/>
                  <a:pt x="4978" y="2887"/>
                  <a:pt x="4853" y="2894"/>
                </a:cubicBezTo>
                <a:cubicBezTo>
                  <a:pt x="4119" y="2940"/>
                  <a:pt x="3579" y="3371"/>
                  <a:pt x="3580" y="3916"/>
                </a:cubicBezTo>
                <a:cubicBezTo>
                  <a:pt x="3580" y="4200"/>
                  <a:pt x="3784" y="4643"/>
                  <a:pt x="3913" y="4643"/>
                </a:cubicBezTo>
                <a:cubicBezTo>
                  <a:pt x="3948" y="4643"/>
                  <a:pt x="4124" y="4594"/>
                  <a:pt x="4304" y="4535"/>
                </a:cubicBezTo>
                <a:cubicBezTo>
                  <a:pt x="4603" y="4436"/>
                  <a:pt x="4628" y="4413"/>
                  <a:pt x="4585" y="4287"/>
                </a:cubicBezTo>
                <a:cubicBezTo>
                  <a:pt x="4559" y="4211"/>
                  <a:pt x="4519" y="4054"/>
                  <a:pt x="4500" y="3937"/>
                </a:cubicBezTo>
                <a:cubicBezTo>
                  <a:pt x="4470" y="3751"/>
                  <a:pt x="4490" y="3712"/>
                  <a:pt x="4654" y="3615"/>
                </a:cubicBezTo>
                <a:cubicBezTo>
                  <a:pt x="4892" y="3475"/>
                  <a:pt x="5015" y="3475"/>
                  <a:pt x="5217" y="3617"/>
                </a:cubicBezTo>
                <a:cubicBezTo>
                  <a:pt x="5407" y="3750"/>
                  <a:pt x="5425" y="3977"/>
                  <a:pt x="5274" y="4350"/>
                </a:cubicBezTo>
                <a:cubicBezTo>
                  <a:pt x="5157" y="4638"/>
                  <a:pt x="5217" y="4787"/>
                  <a:pt x="5580" y="5112"/>
                </a:cubicBezTo>
                <a:cubicBezTo>
                  <a:pt x="5748" y="5263"/>
                  <a:pt x="5789" y="5278"/>
                  <a:pt x="5883" y="5220"/>
                </a:cubicBezTo>
                <a:cubicBezTo>
                  <a:pt x="6050" y="5116"/>
                  <a:pt x="6160" y="5196"/>
                  <a:pt x="6035" y="5329"/>
                </a:cubicBezTo>
                <a:cubicBezTo>
                  <a:pt x="5876" y="5499"/>
                  <a:pt x="5908" y="5670"/>
                  <a:pt x="6132" y="5838"/>
                </a:cubicBezTo>
                <a:cubicBezTo>
                  <a:pt x="6619" y="6202"/>
                  <a:pt x="7323" y="5830"/>
                  <a:pt x="7008" y="5374"/>
                </a:cubicBezTo>
                <a:cubicBezTo>
                  <a:pt x="6926" y="5255"/>
                  <a:pt x="6838" y="5209"/>
                  <a:pt x="6642" y="5184"/>
                </a:cubicBezTo>
                <a:cubicBezTo>
                  <a:pt x="6194" y="5129"/>
                  <a:pt x="6173" y="5118"/>
                  <a:pt x="6311" y="5004"/>
                </a:cubicBezTo>
                <a:cubicBezTo>
                  <a:pt x="6430" y="4906"/>
                  <a:pt x="6431" y="4896"/>
                  <a:pt x="6257" y="4708"/>
                </a:cubicBezTo>
                <a:cubicBezTo>
                  <a:pt x="6078" y="4515"/>
                  <a:pt x="6075" y="4507"/>
                  <a:pt x="6174" y="4227"/>
                </a:cubicBezTo>
                <a:cubicBezTo>
                  <a:pt x="6365" y="3691"/>
                  <a:pt x="6275" y="3391"/>
                  <a:pt x="5836" y="3103"/>
                </a:cubicBezTo>
                <a:cubicBezTo>
                  <a:pt x="5606" y="2952"/>
                  <a:pt x="5449" y="2892"/>
                  <a:pt x="5174" y="2885"/>
                </a:cubicBezTo>
                <a:close/>
                <a:moveTo>
                  <a:pt x="15710" y="5493"/>
                </a:moveTo>
                <a:cubicBezTo>
                  <a:pt x="15620" y="5501"/>
                  <a:pt x="15529" y="5519"/>
                  <a:pt x="15439" y="5547"/>
                </a:cubicBezTo>
                <a:cubicBezTo>
                  <a:pt x="14886" y="5720"/>
                  <a:pt x="14775" y="5936"/>
                  <a:pt x="15135" y="6135"/>
                </a:cubicBezTo>
                <a:lnTo>
                  <a:pt x="15344" y="6251"/>
                </a:lnTo>
                <a:lnTo>
                  <a:pt x="15573" y="6121"/>
                </a:lnTo>
                <a:cubicBezTo>
                  <a:pt x="15846" y="5965"/>
                  <a:pt x="15972" y="5955"/>
                  <a:pt x="16125" y="6082"/>
                </a:cubicBezTo>
                <a:cubicBezTo>
                  <a:pt x="16227" y="6165"/>
                  <a:pt x="16229" y="6186"/>
                  <a:pt x="16135" y="6286"/>
                </a:cubicBezTo>
                <a:cubicBezTo>
                  <a:pt x="16074" y="6352"/>
                  <a:pt x="15923" y="6412"/>
                  <a:pt x="15772" y="6430"/>
                </a:cubicBezTo>
                <a:cubicBezTo>
                  <a:pt x="15631" y="6447"/>
                  <a:pt x="15445" y="6470"/>
                  <a:pt x="15359" y="6484"/>
                </a:cubicBezTo>
                <a:cubicBezTo>
                  <a:pt x="15183" y="6511"/>
                  <a:pt x="14820" y="6884"/>
                  <a:pt x="14889" y="6968"/>
                </a:cubicBezTo>
                <a:cubicBezTo>
                  <a:pt x="14914" y="6998"/>
                  <a:pt x="14847" y="7052"/>
                  <a:pt x="14740" y="7087"/>
                </a:cubicBezTo>
                <a:cubicBezTo>
                  <a:pt x="14633" y="7122"/>
                  <a:pt x="14524" y="7173"/>
                  <a:pt x="14496" y="7202"/>
                </a:cubicBezTo>
                <a:cubicBezTo>
                  <a:pt x="14406" y="7296"/>
                  <a:pt x="14439" y="7582"/>
                  <a:pt x="14551" y="7666"/>
                </a:cubicBezTo>
                <a:cubicBezTo>
                  <a:pt x="14819" y="7866"/>
                  <a:pt x="15232" y="7681"/>
                  <a:pt x="15192" y="7377"/>
                </a:cubicBezTo>
                <a:cubicBezTo>
                  <a:pt x="15175" y="7245"/>
                  <a:pt x="15194" y="7207"/>
                  <a:pt x="15282" y="7206"/>
                </a:cubicBezTo>
                <a:cubicBezTo>
                  <a:pt x="15345" y="7205"/>
                  <a:pt x="15466" y="7141"/>
                  <a:pt x="15548" y="7063"/>
                </a:cubicBezTo>
                <a:cubicBezTo>
                  <a:pt x="15652" y="6964"/>
                  <a:pt x="15760" y="6919"/>
                  <a:pt x="15902" y="6919"/>
                </a:cubicBezTo>
                <a:cubicBezTo>
                  <a:pt x="16168" y="6919"/>
                  <a:pt x="16629" y="6742"/>
                  <a:pt x="16730" y="6601"/>
                </a:cubicBezTo>
                <a:cubicBezTo>
                  <a:pt x="16776" y="6537"/>
                  <a:pt x="16797" y="6359"/>
                  <a:pt x="16780" y="6178"/>
                </a:cubicBezTo>
                <a:cubicBezTo>
                  <a:pt x="16752" y="5894"/>
                  <a:pt x="16725" y="5851"/>
                  <a:pt x="16489" y="5698"/>
                </a:cubicBezTo>
                <a:cubicBezTo>
                  <a:pt x="16244" y="5540"/>
                  <a:pt x="15979" y="5470"/>
                  <a:pt x="15710" y="5493"/>
                </a:cubicBezTo>
                <a:close/>
                <a:moveTo>
                  <a:pt x="20059" y="5523"/>
                </a:moveTo>
                <a:cubicBezTo>
                  <a:pt x="19731" y="5523"/>
                  <a:pt x="19148" y="5667"/>
                  <a:pt x="19101" y="5759"/>
                </a:cubicBezTo>
                <a:cubicBezTo>
                  <a:pt x="19073" y="5814"/>
                  <a:pt x="19362" y="6361"/>
                  <a:pt x="19464" y="6446"/>
                </a:cubicBezTo>
                <a:cubicBezTo>
                  <a:pt x="19476" y="6457"/>
                  <a:pt x="19621" y="6426"/>
                  <a:pt x="19790" y="6377"/>
                </a:cubicBezTo>
                <a:cubicBezTo>
                  <a:pt x="20145" y="6276"/>
                  <a:pt x="20382" y="6289"/>
                  <a:pt x="20486" y="6413"/>
                </a:cubicBezTo>
                <a:cubicBezTo>
                  <a:pt x="20543" y="6480"/>
                  <a:pt x="20528" y="6526"/>
                  <a:pt x="20424" y="6612"/>
                </a:cubicBezTo>
                <a:cubicBezTo>
                  <a:pt x="20202" y="6797"/>
                  <a:pt x="19993" y="6830"/>
                  <a:pt x="19506" y="6757"/>
                </a:cubicBezTo>
                <a:cubicBezTo>
                  <a:pt x="19090" y="6695"/>
                  <a:pt x="19050" y="6698"/>
                  <a:pt x="18765" y="6811"/>
                </a:cubicBezTo>
                <a:cubicBezTo>
                  <a:pt x="18335" y="6982"/>
                  <a:pt x="18217" y="7092"/>
                  <a:pt x="18315" y="7228"/>
                </a:cubicBezTo>
                <a:cubicBezTo>
                  <a:pt x="18426" y="7383"/>
                  <a:pt x="18342" y="7455"/>
                  <a:pt x="18160" y="7360"/>
                </a:cubicBezTo>
                <a:cubicBezTo>
                  <a:pt x="17953" y="7252"/>
                  <a:pt x="17747" y="7263"/>
                  <a:pt x="17524" y="7394"/>
                </a:cubicBezTo>
                <a:cubicBezTo>
                  <a:pt x="17356" y="7493"/>
                  <a:pt x="17337" y="7531"/>
                  <a:pt x="17367" y="7729"/>
                </a:cubicBezTo>
                <a:cubicBezTo>
                  <a:pt x="17385" y="7852"/>
                  <a:pt x="17451" y="8011"/>
                  <a:pt x="17514" y="8083"/>
                </a:cubicBezTo>
                <a:cubicBezTo>
                  <a:pt x="17665" y="8255"/>
                  <a:pt x="18106" y="8266"/>
                  <a:pt x="18325" y="8103"/>
                </a:cubicBezTo>
                <a:cubicBezTo>
                  <a:pt x="18448" y="8011"/>
                  <a:pt x="18467" y="7953"/>
                  <a:pt x="18434" y="7742"/>
                </a:cubicBezTo>
                <a:cubicBezTo>
                  <a:pt x="18388" y="7451"/>
                  <a:pt x="18469" y="7378"/>
                  <a:pt x="18633" y="7565"/>
                </a:cubicBezTo>
                <a:cubicBezTo>
                  <a:pt x="18776" y="7728"/>
                  <a:pt x="18836" y="7728"/>
                  <a:pt x="19150" y="7565"/>
                </a:cubicBezTo>
                <a:cubicBezTo>
                  <a:pt x="19387" y="7443"/>
                  <a:pt x="19425" y="7438"/>
                  <a:pt x="19765" y="7493"/>
                </a:cubicBezTo>
                <a:cubicBezTo>
                  <a:pt x="20530" y="7615"/>
                  <a:pt x="21146" y="7389"/>
                  <a:pt x="21399" y="6893"/>
                </a:cubicBezTo>
                <a:cubicBezTo>
                  <a:pt x="21551" y="6596"/>
                  <a:pt x="21497" y="6390"/>
                  <a:pt x="21161" y="6001"/>
                </a:cubicBezTo>
                <a:cubicBezTo>
                  <a:pt x="20867" y="5662"/>
                  <a:pt x="20545" y="5523"/>
                  <a:pt x="20059" y="5523"/>
                </a:cubicBezTo>
                <a:close/>
                <a:moveTo>
                  <a:pt x="3759" y="6197"/>
                </a:moveTo>
                <a:cubicBezTo>
                  <a:pt x="3573" y="6208"/>
                  <a:pt x="3387" y="6264"/>
                  <a:pt x="3189" y="6363"/>
                </a:cubicBezTo>
                <a:cubicBezTo>
                  <a:pt x="2617" y="6649"/>
                  <a:pt x="2470" y="7046"/>
                  <a:pt x="2756" y="7543"/>
                </a:cubicBezTo>
                <a:cubicBezTo>
                  <a:pt x="2933" y="7851"/>
                  <a:pt x="3123" y="7867"/>
                  <a:pt x="3522" y="7606"/>
                </a:cubicBezTo>
                <a:cubicBezTo>
                  <a:pt x="3631" y="7535"/>
                  <a:pt x="3630" y="7517"/>
                  <a:pt x="3495" y="7323"/>
                </a:cubicBezTo>
                <a:cubicBezTo>
                  <a:pt x="3329" y="7085"/>
                  <a:pt x="3371" y="6904"/>
                  <a:pt x="3627" y="6778"/>
                </a:cubicBezTo>
                <a:cubicBezTo>
                  <a:pt x="3770" y="6707"/>
                  <a:pt x="3799" y="6713"/>
                  <a:pt x="3998" y="6862"/>
                </a:cubicBezTo>
                <a:cubicBezTo>
                  <a:pt x="4207" y="7018"/>
                  <a:pt x="4210" y="7028"/>
                  <a:pt x="4164" y="7372"/>
                </a:cubicBezTo>
                <a:lnTo>
                  <a:pt x="4117" y="7723"/>
                </a:lnTo>
                <a:lnTo>
                  <a:pt x="4406" y="7943"/>
                </a:lnTo>
                <a:cubicBezTo>
                  <a:pt x="4567" y="8067"/>
                  <a:pt x="4742" y="8158"/>
                  <a:pt x="4809" y="8150"/>
                </a:cubicBezTo>
                <a:cubicBezTo>
                  <a:pt x="4900" y="8138"/>
                  <a:pt x="4931" y="8179"/>
                  <a:pt x="4948" y="8328"/>
                </a:cubicBezTo>
                <a:cubicBezTo>
                  <a:pt x="4962" y="8455"/>
                  <a:pt x="5021" y="8549"/>
                  <a:pt x="5120" y="8600"/>
                </a:cubicBezTo>
                <a:cubicBezTo>
                  <a:pt x="5467" y="8782"/>
                  <a:pt x="5933" y="8640"/>
                  <a:pt x="5933" y="8351"/>
                </a:cubicBezTo>
                <a:cubicBezTo>
                  <a:pt x="5933" y="8129"/>
                  <a:pt x="5755" y="8006"/>
                  <a:pt x="5441" y="8006"/>
                </a:cubicBezTo>
                <a:cubicBezTo>
                  <a:pt x="5179" y="8006"/>
                  <a:pt x="5037" y="7937"/>
                  <a:pt x="5169" y="7876"/>
                </a:cubicBezTo>
                <a:cubicBezTo>
                  <a:pt x="5281" y="7825"/>
                  <a:pt x="5250" y="7752"/>
                  <a:pt x="5072" y="7628"/>
                </a:cubicBezTo>
                <a:cubicBezTo>
                  <a:pt x="4928" y="7528"/>
                  <a:pt x="4905" y="7458"/>
                  <a:pt x="4883" y="7066"/>
                </a:cubicBezTo>
                <a:cubicBezTo>
                  <a:pt x="4855" y="6567"/>
                  <a:pt x="4785" y="6469"/>
                  <a:pt x="4326" y="6294"/>
                </a:cubicBezTo>
                <a:cubicBezTo>
                  <a:pt x="4131" y="6219"/>
                  <a:pt x="3945" y="6185"/>
                  <a:pt x="3759" y="6197"/>
                </a:cubicBezTo>
                <a:close/>
                <a:moveTo>
                  <a:pt x="10411" y="6901"/>
                </a:moveTo>
                <a:cubicBezTo>
                  <a:pt x="9388" y="6888"/>
                  <a:pt x="8729" y="7122"/>
                  <a:pt x="8112" y="7716"/>
                </a:cubicBezTo>
                <a:cubicBezTo>
                  <a:pt x="7387" y="8415"/>
                  <a:pt x="7267" y="9289"/>
                  <a:pt x="7777" y="10138"/>
                </a:cubicBezTo>
                <a:cubicBezTo>
                  <a:pt x="7876" y="10303"/>
                  <a:pt x="7989" y="10439"/>
                  <a:pt x="8028" y="10439"/>
                </a:cubicBezTo>
                <a:cubicBezTo>
                  <a:pt x="8067" y="10439"/>
                  <a:pt x="8079" y="10424"/>
                  <a:pt x="8055" y="10406"/>
                </a:cubicBezTo>
                <a:cubicBezTo>
                  <a:pt x="8031" y="10388"/>
                  <a:pt x="8042" y="10329"/>
                  <a:pt x="8080" y="10276"/>
                </a:cubicBezTo>
                <a:cubicBezTo>
                  <a:pt x="8135" y="10199"/>
                  <a:pt x="8178" y="10190"/>
                  <a:pt x="8282" y="10231"/>
                </a:cubicBezTo>
                <a:cubicBezTo>
                  <a:pt x="8406" y="10281"/>
                  <a:pt x="8409" y="10296"/>
                  <a:pt x="8306" y="10521"/>
                </a:cubicBezTo>
                <a:cubicBezTo>
                  <a:pt x="8204" y="10746"/>
                  <a:pt x="8207" y="10781"/>
                  <a:pt x="8349" y="11145"/>
                </a:cubicBezTo>
                <a:lnTo>
                  <a:pt x="8498" y="11530"/>
                </a:lnTo>
                <a:lnTo>
                  <a:pt x="8351" y="11666"/>
                </a:lnTo>
                <a:cubicBezTo>
                  <a:pt x="8140" y="11867"/>
                  <a:pt x="7793" y="12456"/>
                  <a:pt x="7846" y="12521"/>
                </a:cubicBezTo>
                <a:cubicBezTo>
                  <a:pt x="7871" y="12551"/>
                  <a:pt x="7834" y="12607"/>
                  <a:pt x="7767" y="12644"/>
                </a:cubicBezTo>
                <a:cubicBezTo>
                  <a:pt x="7690" y="12685"/>
                  <a:pt x="7659" y="12744"/>
                  <a:pt x="7687" y="12798"/>
                </a:cubicBezTo>
                <a:cubicBezTo>
                  <a:pt x="7712" y="12846"/>
                  <a:pt x="7675" y="12981"/>
                  <a:pt x="7602" y="13098"/>
                </a:cubicBezTo>
                <a:cubicBezTo>
                  <a:pt x="7530" y="13215"/>
                  <a:pt x="7452" y="13365"/>
                  <a:pt x="7431" y="13433"/>
                </a:cubicBezTo>
                <a:lnTo>
                  <a:pt x="7391" y="13556"/>
                </a:lnTo>
                <a:lnTo>
                  <a:pt x="7578" y="13425"/>
                </a:lnTo>
                <a:cubicBezTo>
                  <a:pt x="7680" y="13353"/>
                  <a:pt x="7935" y="13173"/>
                  <a:pt x="8145" y="13025"/>
                </a:cubicBezTo>
                <a:cubicBezTo>
                  <a:pt x="8560" y="12733"/>
                  <a:pt x="8818" y="12630"/>
                  <a:pt x="8926" y="12711"/>
                </a:cubicBezTo>
                <a:cubicBezTo>
                  <a:pt x="8969" y="12743"/>
                  <a:pt x="8921" y="12830"/>
                  <a:pt x="8784" y="12958"/>
                </a:cubicBezTo>
                <a:cubicBezTo>
                  <a:pt x="8405" y="13313"/>
                  <a:pt x="7412" y="14007"/>
                  <a:pt x="7177" y="14081"/>
                </a:cubicBezTo>
                <a:lnTo>
                  <a:pt x="6946" y="14153"/>
                </a:lnTo>
                <a:lnTo>
                  <a:pt x="7234" y="14295"/>
                </a:lnTo>
                <a:cubicBezTo>
                  <a:pt x="7393" y="14373"/>
                  <a:pt x="7523" y="14467"/>
                  <a:pt x="7523" y="14505"/>
                </a:cubicBezTo>
                <a:cubicBezTo>
                  <a:pt x="7523" y="14543"/>
                  <a:pt x="7597" y="14628"/>
                  <a:pt x="7689" y="14693"/>
                </a:cubicBezTo>
                <a:cubicBezTo>
                  <a:pt x="7851" y="14807"/>
                  <a:pt x="7863" y="14864"/>
                  <a:pt x="8000" y="16208"/>
                </a:cubicBezTo>
                <a:cubicBezTo>
                  <a:pt x="8079" y="16977"/>
                  <a:pt x="8174" y="17885"/>
                  <a:pt x="8212" y="18226"/>
                </a:cubicBezTo>
                <a:cubicBezTo>
                  <a:pt x="8378" y="19745"/>
                  <a:pt x="8377" y="19791"/>
                  <a:pt x="8185" y="20336"/>
                </a:cubicBezTo>
                <a:cubicBezTo>
                  <a:pt x="8086" y="20613"/>
                  <a:pt x="8008" y="20934"/>
                  <a:pt x="8008" y="21047"/>
                </a:cubicBezTo>
                <a:cubicBezTo>
                  <a:pt x="8008" y="21235"/>
                  <a:pt x="8029" y="21260"/>
                  <a:pt x="8267" y="21335"/>
                </a:cubicBezTo>
                <a:cubicBezTo>
                  <a:pt x="8443" y="21391"/>
                  <a:pt x="8671" y="21411"/>
                  <a:pt x="8981" y="21399"/>
                </a:cubicBezTo>
                <a:cubicBezTo>
                  <a:pt x="9355" y="21384"/>
                  <a:pt x="9478" y="21356"/>
                  <a:pt x="9662" y="21240"/>
                </a:cubicBezTo>
                <a:cubicBezTo>
                  <a:pt x="9912" y="21083"/>
                  <a:pt x="10067" y="21062"/>
                  <a:pt x="10125" y="21175"/>
                </a:cubicBezTo>
                <a:cubicBezTo>
                  <a:pt x="10146" y="21217"/>
                  <a:pt x="10324" y="21309"/>
                  <a:pt x="10518" y="21382"/>
                </a:cubicBezTo>
                <a:cubicBezTo>
                  <a:pt x="11077" y="21590"/>
                  <a:pt x="11759" y="21530"/>
                  <a:pt x="12038" y="21248"/>
                </a:cubicBezTo>
                <a:cubicBezTo>
                  <a:pt x="12091" y="21194"/>
                  <a:pt x="12144" y="21098"/>
                  <a:pt x="12192" y="20989"/>
                </a:cubicBezTo>
                <a:cubicBezTo>
                  <a:pt x="12181" y="20916"/>
                  <a:pt x="12179" y="20814"/>
                  <a:pt x="12200" y="20665"/>
                </a:cubicBezTo>
                <a:cubicBezTo>
                  <a:pt x="12259" y="20235"/>
                  <a:pt x="12196" y="19978"/>
                  <a:pt x="12023" y="19945"/>
                </a:cubicBezTo>
                <a:cubicBezTo>
                  <a:pt x="11900" y="19920"/>
                  <a:pt x="11892" y="19869"/>
                  <a:pt x="11904" y="19126"/>
                </a:cubicBezTo>
                <a:cubicBezTo>
                  <a:pt x="11909" y="18770"/>
                  <a:pt x="11933" y="18541"/>
                  <a:pt x="11961" y="18420"/>
                </a:cubicBezTo>
                <a:cubicBezTo>
                  <a:pt x="11974" y="18025"/>
                  <a:pt x="12017" y="17454"/>
                  <a:pt x="12090" y="16726"/>
                </a:cubicBezTo>
                <a:cubicBezTo>
                  <a:pt x="12165" y="15986"/>
                  <a:pt x="12227" y="15237"/>
                  <a:pt x="12227" y="15062"/>
                </a:cubicBezTo>
                <a:lnTo>
                  <a:pt x="12227" y="14743"/>
                </a:lnTo>
                <a:lnTo>
                  <a:pt x="12536" y="14632"/>
                </a:lnTo>
                <a:cubicBezTo>
                  <a:pt x="12781" y="14543"/>
                  <a:pt x="12867" y="14476"/>
                  <a:pt x="12958" y="14297"/>
                </a:cubicBezTo>
                <a:cubicBezTo>
                  <a:pt x="13065" y="14088"/>
                  <a:pt x="13065" y="14049"/>
                  <a:pt x="12958" y="13768"/>
                </a:cubicBezTo>
                <a:cubicBezTo>
                  <a:pt x="12619" y="12868"/>
                  <a:pt x="12001" y="11809"/>
                  <a:pt x="11717" y="11642"/>
                </a:cubicBezTo>
                <a:cubicBezTo>
                  <a:pt x="11614" y="11582"/>
                  <a:pt x="11439" y="11519"/>
                  <a:pt x="11329" y="11501"/>
                </a:cubicBezTo>
                <a:cubicBezTo>
                  <a:pt x="11219" y="11483"/>
                  <a:pt x="11093" y="11433"/>
                  <a:pt x="11048" y="11393"/>
                </a:cubicBezTo>
                <a:cubicBezTo>
                  <a:pt x="10982" y="11333"/>
                  <a:pt x="11005" y="11309"/>
                  <a:pt x="11165" y="11264"/>
                </a:cubicBezTo>
                <a:cubicBezTo>
                  <a:pt x="11658" y="11124"/>
                  <a:pt x="11876" y="11018"/>
                  <a:pt x="12267" y="10726"/>
                </a:cubicBezTo>
                <a:cubicBezTo>
                  <a:pt x="12721" y="10387"/>
                  <a:pt x="12922" y="10118"/>
                  <a:pt x="13088" y="9637"/>
                </a:cubicBezTo>
                <a:cubicBezTo>
                  <a:pt x="13444" y="8609"/>
                  <a:pt x="12765" y="7511"/>
                  <a:pt x="11501" y="7068"/>
                </a:cubicBezTo>
                <a:cubicBezTo>
                  <a:pt x="11107" y="6930"/>
                  <a:pt x="10967" y="6907"/>
                  <a:pt x="10411" y="6901"/>
                </a:cubicBezTo>
                <a:close/>
                <a:moveTo>
                  <a:pt x="17407" y="8887"/>
                </a:moveTo>
                <a:cubicBezTo>
                  <a:pt x="17245" y="8886"/>
                  <a:pt x="17222" y="8907"/>
                  <a:pt x="17200" y="9081"/>
                </a:cubicBezTo>
                <a:cubicBezTo>
                  <a:pt x="17161" y="9388"/>
                  <a:pt x="17197" y="9448"/>
                  <a:pt x="17454" y="9484"/>
                </a:cubicBezTo>
                <a:cubicBezTo>
                  <a:pt x="17583" y="9503"/>
                  <a:pt x="17727" y="9553"/>
                  <a:pt x="17775" y="9596"/>
                </a:cubicBezTo>
                <a:cubicBezTo>
                  <a:pt x="17846" y="9661"/>
                  <a:pt x="17836" y="9691"/>
                  <a:pt x="17703" y="9771"/>
                </a:cubicBezTo>
                <a:cubicBezTo>
                  <a:pt x="17482" y="9905"/>
                  <a:pt x="17416" y="9898"/>
                  <a:pt x="17051" y="9689"/>
                </a:cubicBezTo>
                <a:cubicBezTo>
                  <a:pt x="16785" y="9537"/>
                  <a:pt x="16678" y="9507"/>
                  <a:pt x="16384" y="9507"/>
                </a:cubicBezTo>
                <a:cubicBezTo>
                  <a:pt x="16000" y="9507"/>
                  <a:pt x="15975" y="9538"/>
                  <a:pt x="16076" y="9914"/>
                </a:cubicBezTo>
                <a:cubicBezTo>
                  <a:pt x="16115" y="10061"/>
                  <a:pt x="16144" y="10076"/>
                  <a:pt x="16379" y="10076"/>
                </a:cubicBezTo>
                <a:cubicBezTo>
                  <a:pt x="16537" y="10076"/>
                  <a:pt x="16677" y="10110"/>
                  <a:pt x="16735" y="10162"/>
                </a:cubicBezTo>
                <a:cubicBezTo>
                  <a:pt x="16787" y="10209"/>
                  <a:pt x="16924" y="10290"/>
                  <a:pt x="17038" y="10343"/>
                </a:cubicBezTo>
                <a:cubicBezTo>
                  <a:pt x="17467" y="10539"/>
                  <a:pt x="18145" y="10402"/>
                  <a:pt x="18367" y="10075"/>
                </a:cubicBezTo>
                <a:cubicBezTo>
                  <a:pt x="18493" y="9889"/>
                  <a:pt x="18471" y="9565"/>
                  <a:pt x="18317" y="9311"/>
                </a:cubicBezTo>
                <a:cubicBezTo>
                  <a:pt x="18214" y="9142"/>
                  <a:pt x="18113" y="9064"/>
                  <a:pt x="17887" y="8987"/>
                </a:cubicBezTo>
                <a:cubicBezTo>
                  <a:pt x="17724" y="8932"/>
                  <a:pt x="17507" y="8888"/>
                  <a:pt x="17407" y="8887"/>
                </a:cubicBezTo>
                <a:close/>
                <a:moveTo>
                  <a:pt x="4547" y="9248"/>
                </a:moveTo>
                <a:cubicBezTo>
                  <a:pt x="4293" y="9248"/>
                  <a:pt x="3958" y="9469"/>
                  <a:pt x="3886" y="9684"/>
                </a:cubicBezTo>
                <a:cubicBezTo>
                  <a:pt x="3791" y="9966"/>
                  <a:pt x="4207" y="10378"/>
                  <a:pt x="4440" y="10233"/>
                </a:cubicBezTo>
                <a:cubicBezTo>
                  <a:pt x="4627" y="10117"/>
                  <a:pt x="4640" y="9977"/>
                  <a:pt x="4468" y="9872"/>
                </a:cubicBezTo>
                <a:cubicBezTo>
                  <a:pt x="4337" y="9792"/>
                  <a:pt x="4321" y="9761"/>
                  <a:pt x="4393" y="9706"/>
                </a:cubicBezTo>
                <a:cubicBezTo>
                  <a:pt x="4513" y="9615"/>
                  <a:pt x="4691" y="9700"/>
                  <a:pt x="4816" y="9907"/>
                </a:cubicBezTo>
                <a:cubicBezTo>
                  <a:pt x="4914" y="10070"/>
                  <a:pt x="5142" y="10179"/>
                  <a:pt x="5378" y="10179"/>
                </a:cubicBezTo>
                <a:cubicBezTo>
                  <a:pt x="5451" y="10179"/>
                  <a:pt x="5534" y="10211"/>
                  <a:pt x="5565" y="10250"/>
                </a:cubicBezTo>
                <a:cubicBezTo>
                  <a:pt x="5595" y="10288"/>
                  <a:pt x="5667" y="10332"/>
                  <a:pt x="5724" y="10346"/>
                </a:cubicBezTo>
                <a:cubicBezTo>
                  <a:pt x="5882" y="10386"/>
                  <a:pt x="6004" y="10332"/>
                  <a:pt x="6072" y="10197"/>
                </a:cubicBezTo>
                <a:cubicBezTo>
                  <a:pt x="6172" y="10001"/>
                  <a:pt x="6083" y="9908"/>
                  <a:pt x="5821" y="9931"/>
                </a:cubicBezTo>
                <a:cubicBezTo>
                  <a:pt x="5627" y="9948"/>
                  <a:pt x="5558" y="9921"/>
                  <a:pt x="5363" y="9753"/>
                </a:cubicBezTo>
                <a:cubicBezTo>
                  <a:pt x="4806" y="9271"/>
                  <a:pt x="4769" y="9248"/>
                  <a:pt x="4547" y="9248"/>
                </a:cubicBezTo>
                <a:close/>
                <a:moveTo>
                  <a:pt x="15469" y="9509"/>
                </a:moveTo>
                <a:cubicBezTo>
                  <a:pt x="15356" y="9512"/>
                  <a:pt x="15238" y="9540"/>
                  <a:pt x="15173" y="9589"/>
                </a:cubicBezTo>
                <a:cubicBezTo>
                  <a:pt x="14962" y="9746"/>
                  <a:pt x="15067" y="10122"/>
                  <a:pt x="15342" y="10196"/>
                </a:cubicBezTo>
                <a:cubicBezTo>
                  <a:pt x="15399" y="10211"/>
                  <a:pt x="15451" y="10225"/>
                  <a:pt x="15459" y="10227"/>
                </a:cubicBezTo>
                <a:cubicBezTo>
                  <a:pt x="15540" y="10251"/>
                  <a:pt x="15825" y="10088"/>
                  <a:pt x="15854" y="10002"/>
                </a:cubicBezTo>
                <a:cubicBezTo>
                  <a:pt x="15896" y="9876"/>
                  <a:pt x="15839" y="9669"/>
                  <a:pt x="15737" y="9572"/>
                </a:cubicBezTo>
                <a:cubicBezTo>
                  <a:pt x="15690" y="9527"/>
                  <a:pt x="15582" y="9505"/>
                  <a:pt x="15469" y="950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30" name="Screen Shot 2018-07-06 at 8.25.35 AM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3168499" y="665197"/>
            <a:ext cx="5136633" cy="5136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" name="Screen Shot 2018-07-04 at 10.22.5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53963" y="-4263329"/>
            <a:ext cx="2789156" cy="33431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33" name="Screen Shot 2018-07-04 at 11.56.5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0431" y="-5128067"/>
            <a:ext cx="4363431" cy="442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4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23908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5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00964" y="-2152492"/>
            <a:ext cx="889346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36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18077" y="687581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7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3738480"/>
            <a:ext cx="889345" cy="705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38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865844" y="2027147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9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85778" y="-723646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0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73871" y="-99742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1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9562" y="7149590"/>
            <a:ext cx="889345" cy="70583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2" name="Screen Shot 2018-07-04 at 11.56.1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414607" y="5195813"/>
            <a:ext cx="889345" cy="705829"/>
          </a:xfrm>
          <a:prstGeom prst="rect">
            <a:avLst/>
          </a:prstGeom>
          <a:ln w="12700">
            <a:miter lim="400000"/>
          </a:ln>
        </p:spPr>
      </p:pic>
      <p:sp>
        <p:nvSpPr>
          <p:cNvPr id="543" name="Shape 543"/>
          <p:cNvSpPr/>
          <p:nvPr/>
        </p:nvSpPr>
        <p:spPr>
          <a:xfrm>
            <a:off x="692386" y="-1403632"/>
            <a:ext cx="5899521" cy="695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300" b="1">
                <a:solidFill>
                  <a:schemeClr val="accent1"/>
                </a:solidFill>
              </a:defRPr>
            </a:lvl1pPr>
          </a:lstStyle>
          <a:p>
            <a:r>
              <a:t>Mosquitoes attacks!!!!</a:t>
            </a:r>
          </a:p>
        </p:txBody>
      </p:sp>
      <p:grpSp>
        <p:nvGrpSpPr>
          <p:cNvPr id="549" name="Group 549"/>
          <p:cNvGrpSpPr/>
          <p:nvPr/>
        </p:nvGrpSpPr>
        <p:grpSpPr>
          <a:xfrm>
            <a:off x="6063078" y="-5654220"/>
            <a:ext cx="3982538" cy="3343275"/>
            <a:chOff x="0" y="0"/>
            <a:chExt cx="3982536" cy="3343274"/>
          </a:xfrm>
        </p:grpSpPr>
        <p:pic>
          <p:nvPicPr>
            <p:cNvPr id="544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422142" y="1046259"/>
              <a:ext cx="560395" cy="6488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5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32565" y="1249699"/>
              <a:ext cx="950136" cy="11001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6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453560" y="445202"/>
              <a:ext cx="715544" cy="8285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7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506992" y="0"/>
              <a:ext cx="1288285" cy="14916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48" name="Screen Shot 2018-07-04 at 9.10.41 PM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1940954"/>
              <a:ext cx="1211096" cy="14023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50" name="Screen Shot 2018-07-05 at 12.06.12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802754" y="-4455592"/>
            <a:ext cx="1409058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51" name="Screen Shot 2018-07-05 at 12.07.09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508593" y="-4290930"/>
            <a:ext cx="1104807" cy="14493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52" name="Screen Shot 2018-07-05 at 12.07.28 A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34681" y="-3873890"/>
            <a:ext cx="1046014" cy="1173507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Shape 553"/>
          <p:cNvSpPr/>
          <p:nvPr/>
        </p:nvSpPr>
        <p:spPr>
          <a:xfrm>
            <a:off x="1382306" y="-4887367"/>
            <a:ext cx="4206908" cy="301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Nepetalactone is a safe mosquito repellent 3 times more powerful than DEET</a:t>
            </a:r>
          </a:p>
        </p:txBody>
      </p:sp>
      <p:pic>
        <p:nvPicPr>
          <p:cNvPr id="554" name="Screen Shot 2018-07-06 at 8.23.31 AM.png"/>
          <p:cNvPicPr>
            <a:picLocks noChangeAspect="1"/>
          </p:cNvPicPr>
          <p:nvPr/>
        </p:nvPicPr>
        <p:blipFill>
          <a:blip r:embed="rId9">
            <a:extLst/>
          </a:blip>
          <a:srcRect l="5110" t="4691" r="3044" b="3775"/>
          <a:stretch>
            <a:fillRect/>
          </a:stretch>
        </p:blipFill>
        <p:spPr>
          <a:xfrm>
            <a:off x="1001964" y="1136598"/>
            <a:ext cx="3426750" cy="4584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505" extrusionOk="0">
                <a:moveTo>
                  <a:pt x="5811" y="3"/>
                </a:moveTo>
                <a:cubicBezTo>
                  <a:pt x="5436" y="26"/>
                  <a:pt x="5045" y="169"/>
                  <a:pt x="4863" y="393"/>
                </a:cubicBezTo>
                <a:cubicBezTo>
                  <a:pt x="4754" y="527"/>
                  <a:pt x="4694" y="838"/>
                  <a:pt x="4734" y="1059"/>
                </a:cubicBezTo>
                <a:lnTo>
                  <a:pt x="4774" y="1280"/>
                </a:lnTo>
                <a:lnTo>
                  <a:pt x="5025" y="1247"/>
                </a:lnTo>
                <a:cubicBezTo>
                  <a:pt x="5459" y="1188"/>
                  <a:pt x="5504" y="1152"/>
                  <a:pt x="5465" y="897"/>
                </a:cubicBezTo>
                <a:cubicBezTo>
                  <a:pt x="5435" y="693"/>
                  <a:pt x="5451" y="660"/>
                  <a:pt x="5612" y="581"/>
                </a:cubicBezTo>
                <a:cubicBezTo>
                  <a:pt x="5781" y="498"/>
                  <a:pt x="5807" y="496"/>
                  <a:pt x="5968" y="575"/>
                </a:cubicBezTo>
                <a:cubicBezTo>
                  <a:pt x="6187" y="682"/>
                  <a:pt x="6200" y="970"/>
                  <a:pt x="6000" y="1215"/>
                </a:cubicBezTo>
                <a:cubicBezTo>
                  <a:pt x="5833" y="1421"/>
                  <a:pt x="5829" y="1496"/>
                  <a:pt x="5975" y="1783"/>
                </a:cubicBezTo>
                <a:cubicBezTo>
                  <a:pt x="6066" y="1960"/>
                  <a:pt x="6115" y="1999"/>
                  <a:pt x="6217" y="1975"/>
                </a:cubicBezTo>
                <a:cubicBezTo>
                  <a:pt x="6437" y="1923"/>
                  <a:pt x="6496" y="2000"/>
                  <a:pt x="6346" y="2142"/>
                </a:cubicBezTo>
                <a:cubicBezTo>
                  <a:pt x="6178" y="2302"/>
                  <a:pt x="6172" y="2408"/>
                  <a:pt x="6316" y="2561"/>
                </a:cubicBezTo>
                <a:cubicBezTo>
                  <a:pt x="6391" y="2642"/>
                  <a:pt x="6493" y="2677"/>
                  <a:pt x="6657" y="2677"/>
                </a:cubicBezTo>
                <a:cubicBezTo>
                  <a:pt x="6821" y="2677"/>
                  <a:pt x="6923" y="2642"/>
                  <a:pt x="6998" y="2561"/>
                </a:cubicBezTo>
                <a:cubicBezTo>
                  <a:pt x="7222" y="2322"/>
                  <a:pt x="7073" y="2003"/>
                  <a:pt x="6734" y="2003"/>
                </a:cubicBezTo>
                <a:cubicBezTo>
                  <a:pt x="6502" y="2003"/>
                  <a:pt x="6459" y="1941"/>
                  <a:pt x="6627" y="1846"/>
                </a:cubicBezTo>
                <a:cubicBezTo>
                  <a:pt x="6770" y="1766"/>
                  <a:pt x="6773" y="1756"/>
                  <a:pt x="6664" y="1599"/>
                </a:cubicBezTo>
                <a:cubicBezTo>
                  <a:pt x="6558" y="1444"/>
                  <a:pt x="6558" y="1424"/>
                  <a:pt x="6692" y="1228"/>
                </a:cubicBezTo>
                <a:cubicBezTo>
                  <a:pt x="7008" y="765"/>
                  <a:pt x="6909" y="345"/>
                  <a:pt x="6423" y="102"/>
                </a:cubicBezTo>
                <a:cubicBezTo>
                  <a:pt x="6257" y="19"/>
                  <a:pt x="6036" y="-10"/>
                  <a:pt x="5811" y="3"/>
                </a:cubicBezTo>
                <a:close/>
                <a:moveTo>
                  <a:pt x="15372" y="1442"/>
                </a:moveTo>
                <a:cubicBezTo>
                  <a:pt x="15211" y="1430"/>
                  <a:pt x="15051" y="1449"/>
                  <a:pt x="14847" y="1495"/>
                </a:cubicBezTo>
                <a:cubicBezTo>
                  <a:pt x="14328" y="1611"/>
                  <a:pt x="13754" y="2106"/>
                  <a:pt x="13944" y="2275"/>
                </a:cubicBezTo>
                <a:cubicBezTo>
                  <a:pt x="13984" y="2310"/>
                  <a:pt x="14133" y="2386"/>
                  <a:pt x="14275" y="2442"/>
                </a:cubicBezTo>
                <a:cubicBezTo>
                  <a:pt x="14525" y="2542"/>
                  <a:pt x="14534" y="2544"/>
                  <a:pt x="14608" y="2450"/>
                </a:cubicBezTo>
                <a:cubicBezTo>
                  <a:pt x="14929" y="2041"/>
                  <a:pt x="15217" y="1958"/>
                  <a:pt x="15523" y="2187"/>
                </a:cubicBezTo>
                <a:cubicBezTo>
                  <a:pt x="15661" y="2290"/>
                  <a:pt x="15692" y="2350"/>
                  <a:pt x="15655" y="2459"/>
                </a:cubicBezTo>
                <a:cubicBezTo>
                  <a:pt x="15590" y="2652"/>
                  <a:pt x="15509" y="2714"/>
                  <a:pt x="15222" y="2785"/>
                </a:cubicBezTo>
                <a:cubicBezTo>
                  <a:pt x="14715" y="2910"/>
                  <a:pt x="14540" y="3023"/>
                  <a:pt x="14404" y="3323"/>
                </a:cubicBezTo>
                <a:cubicBezTo>
                  <a:pt x="14278" y="3601"/>
                  <a:pt x="14278" y="3608"/>
                  <a:pt x="14406" y="3678"/>
                </a:cubicBezTo>
                <a:cubicBezTo>
                  <a:pt x="14531" y="3746"/>
                  <a:pt x="14525" y="3755"/>
                  <a:pt x="14319" y="3835"/>
                </a:cubicBezTo>
                <a:cubicBezTo>
                  <a:pt x="13877" y="4005"/>
                  <a:pt x="13766" y="4296"/>
                  <a:pt x="14058" y="4514"/>
                </a:cubicBezTo>
                <a:cubicBezTo>
                  <a:pt x="14281" y="4681"/>
                  <a:pt x="14544" y="4677"/>
                  <a:pt x="14760" y="4503"/>
                </a:cubicBezTo>
                <a:cubicBezTo>
                  <a:pt x="14973" y="4330"/>
                  <a:pt x="15035" y="4153"/>
                  <a:pt x="14939" y="3995"/>
                </a:cubicBezTo>
                <a:cubicBezTo>
                  <a:pt x="14882" y="3901"/>
                  <a:pt x="14887" y="3860"/>
                  <a:pt x="14961" y="3814"/>
                </a:cubicBezTo>
                <a:cubicBezTo>
                  <a:pt x="15014" y="3781"/>
                  <a:pt x="15094" y="3672"/>
                  <a:pt x="15138" y="3572"/>
                </a:cubicBezTo>
                <a:cubicBezTo>
                  <a:pt x="15205" y="3420"/>
                  <a:pt x="15286" y="3369"/>
                  <a:pt x="15643" y="3248"/>
                </a:cubicBezTo>
                <a:cubicBezTo>
                  <a:pt x="16298" y="3026"/>
                  <a:pt x="16518" y="2794"/>
                  <a:pt x="16518" y="2323"/>
                </a:cubicBezTo>
                <a:cubicBezTo>
                  <a:pt x="16518" y="1964"/>
                  <a:pt x="16336" y="1745"/>
                  <a:pt x="15897" y="1576"/>
                </a:cubicBezTo>
                <a:cubicBezTo>
                  <a:pt x="15694" y="1499"/>
                  <a:pt x="15532" y="1455"/>
                  <a:pt x="15372" y="1442"/>
                </a:cubicBezTo>
                <a:close/>
                <a:moveTo>
                  <a:pt x="903" y="2055"/>
                </a:moveTo>
                <a:cubicBezTo>
                  <a:pt x="579" y="2055"/>
                  <a:pt x="186" y="2204"/>
                  <a:pt x="65" y="2371"/>
                </a:cubicBezTo>
                <a:cubicBezTo>
                  <a:pt x="-49" y="2529"/>
                  <a:pt x="-6" y="2968"/>
                  <a:pt x="134" y="3073"/>
                </a:cubicBezTo>
                <a:cubicBezTo>
                  <a:pt x="228" y="3143"/>
                  <a:pt x="264" y="3143"/>
                  <a:pt x="463" y="3066"/>
                </a:cubicBezTo>
                <a:cubicBezTo>
                  <a:pt x="656" y="2991"/>
                  <a:pt x="678" y="2961"/>
                  <a:pt x="634" y="2840"/>
                </a:cubicBezTo>
                <a:cubicBezTo>
                  <a:pt x="540" y="2583"/>
                  <a:pt x="559" y="2496"/>
                  <a:pt x="716" y="2479"/>
                </a:cubicBezTo>
                <a:cubicBezTo>
                  <a:pt x="954" y="2454"/>
                  <a:pt x="1087" y="2643"/>
                  <a:pt x="1040" y="2943"/>
                </a:cubicBezTo>
                <a:cubicBezTo>
                  <a:pt x="996" y="3218"/>
                  <a:pt x="1107" y="3368"/>
                  <a:pt x="1418" y="3457"/>
                </a:cubicBezTo>
                <a:cubicBezTo>
                  <a:pt x="1528" y="3488"/>
                  <a:pt x="1572" y="3545"/>
                  <a:pt x="1572" y="3648"/>
                </a:cubicBezTo>
                <a:cubicBezTo>
                  <a:pt x="1572" y="3729"/>
                  <a:pt x="1609" y="3821"/>
                  <a:pt x="1654" y="3855"/>
                </a:cubicBezTo>
                <a:cubicBezTo>
                  <a:pt x="1817" y="3977"/>
                  <a:pt x="2109" y="3909"/>
                  <a:pt x="2201" y="3727"/>
                </a:cubicBezTo>
                <a:cubicBezTo>
                  <a:pt x="2292" y="3548"/>
                  <a:pt x="2169" y="3401"/>
                  <a:pt x="1928" y="3401"/>
                </a:cubicBezTo>
                <a:cubicBezTo>
                  <a:pt x="1688" y="3401"/>
                  <a:pt x="1619" y="3355"/>
                  <a:pt x="1721" y="3263"/>
                </a:cubicBezTo>
                <a:cubicBezTo>
                  <a:pt x="1781" y="3209"/>
                  <a:pt x="1770" y="3169"/>
                  <a:pt x="1679" y="3094"/>
                </a:cubicBezTo>
                <a:cubicBezTo>
                  <a:pt x="1601" y="3029"/>
                  <a:pt x="1567" y="2924"/>
                  <a:pt x="1577" y="2796"/>
                </a:cubicBezTo>
                <a:cubicBezTo>
                  <a:pt x="1606" y="2443"/>
                  <a:pt x="1576" y="2361"/>
                  <a:pt x="1371" y="2208"/>
                </a:cubicBezTo>
                <a:cubicBezTo>
                  <a:pt x="1217" y="2093"/>
                  <a:pt x="1104" y="2055"/>
                  <a:pt x="903" y="2055"/>
                </a:cubicBezTo>
                <a:close/>
                <a:moveTo>
                  <a:pt x="10637" y="2172"/>
                </a:moveTo>
                <a:cubicBezTo>
                  <a:pt x="10518" y="2165"/>
                  <a:pt x="10392" y="2165"/>
                  <a:pt x="10262" y="2174"/>
                </a:cubicBezTo>
                <a:cubicBezTo>
                  <a:pt x="9556" y="2221"/>
                  <a:pt x="8997" y="2646"/>
                  <a:pt x="8884" y="3218"/>
                </a:cubicBezTo>
                <a:cubicBezTo>
                  <a:pt x="8830" y="3489"/>
                  <a:pt x="8896" y="3558"/>
                  <a:pt x="9262" y="3611"/>
                </a:cubicBezTo>
                <a:cubicBezTo>
                  <a:pt x="9819" y="3692"/>
                  <a:pt x="9856" y="3682"/>
                  <a:pt x="9909" y="3451"/>
                </a:cubicBezTo>
                <a:cubicBezTo>
                  <a:pt x="9973" y="3167"/>
                  <a:pt x="10243" y="2934"/>
                  <a:pt x="10508" y="2934"/>
                </a:cubicBezTo>
                <a:cubicBezTo>
                  <a:pt x="10817" y="2934"/>
                  <a:pt x="10984" y="3020"/>
                  <a:pt x="10983" y="3181"/>
                </a:cubicBezTo>
                <a:cubicBezTo>
                  <a:pt x="10983" y="3326"/>
                  <a:pt x="10752" y="3660"/>
                  <a:pt x="10652" y="3660"/>
                </a:cubicBezTo>
                <a:cubicBezTo>
                  <a:pt x="10621" y="3660"/>
                  <a:pt x="10464" y="3753"/>
                  <a:pt x="10304" y="3868"/>
                </a:cubicBezTo>
                <a:lnTo>
                  <a:pt x="10013" y="4077"/>
                </a:lnTo>
                <a:lnTo>
                  <a:pt x="10013" y="4477"/>
                </a:lnTo>
                <a:cubicBezTo>
                  <a:pt x="10014" y="4696"/>
                  <a:pt x="10046" y="4909"/>
                  <a:pt x="10080" y="4950"/>
                </a:cubicBezTo>
                <a:cubicBezTo>
                  <a:pt x="10123" y="5000"/>
                  <a:pt x="10098" y="5065"/>
                  <a:pt x="10008" y="5151"/>
                </a:cubicBezTo>
                <a:cubicBezTo>
                  <a:pt x="9935" y="5220"/>
                  <a:pt x="9876" y="5344"/>
                  <a:pt x="9876" y="5426"/>
                </a:cubicBezTo>
                <a:cubicBezTo>
                  <a:pt x="9876" y="5650"/>
                  <a:pt x="10054" y="5930"/>
                  <a:pt x="10234" y="5987"/>
                </a:cubicBezTo>
                <a:cubicBezTo>
                  <a:pt x="10477" y="6063"/>
                  <a:pt x="10858" y="6007"/>
                  <a:pt x="10996" y="5873"/>
                </a:cubicBezTo>
                <a:cubicBezTo>
                  <a:pt x="11209" y="5666"/>
                  <a:pt x="11144" y="5384"/>
                  <a:pt x="10822" y="5119"/>
                </a:cubicBezTo>
                <a:lnTo>
                  <a:pt x="10677" y="5000"/>
                </a:lnTo>
                <a:lnTo>
                  <a:pt x="10829" y="4972"/>
                </a:lnTo>
                <a:cubicBezTo>
                  <a:pt x="10958" y="4947"/>
                  <a:pt x="10983" y="4905"/>
                  <a:pt x="10983" y="4706"/>
                </a:cubicBezTo>
                <a:cubicBezTo>
                  <a:pt x="10983" y="4484"/>
                  <a:pt x="11005" y="4454"/>
                  <a:pt x="11404" y="4181"/>
                </a:cubicBezTo>
                <a:cubicBezTo>
                  <a:pt x="11927" y="3822"/>
                  <a:pt x="12020" y="3693"/>
                  <a:pt x="12018" y="3313"/>
                </a:cubicBezTo>
                <a:cubicBezTo>
                  <a:pt x="12015" y="2660"/>
                  <a:pt x="11471" y="2224"/>
                  <a:pt x="10637" y="2172"/>
                </a:cubicBezTo>
                <a:close/>
                <a:moveTo>
                  <a:pt x="5174" y="2885"/>
                </a:moveTo>
                <a:cubicBezTo>
                  <a:pt x="5083" y="2883"/>
                  <a:pt x="4978" y="2887"/>
                  <a:pt x="4853" y="2894"/>
                </a:cubicBezTo>
                <a:cubicBezTo>
                  <a:pt x="4119" y="2940"/>
                  <a:pt x="3579" y="3371"/>
                  <a:pt x="3580" y="3916"/>
                </a:cubicBezTo>
                <a:cubicBezTo>
                  <a:pt x="3580" y="4200"/>
                  <a:pt x="3784" y="4643"/>
                  <a:pt x="3913" y="4643"/>
                </a:cubicBezTo>
                <a:cubicBezTo>
                  <a:pt x="3948" y="4643"/>
                  <a:pt x="4124" y="4594"/>
                  <a:pt x="4304" y="4535"/>
                </a:cubicBezTo>
                <a:cubicBezTo>
                  <a:pt x="4603" y="4436"/>
                  <a:pt x="4628" y="4413"/>
                  <a:pt x="4585" y="4287"/>
                </a:cubicBezTo>
                <a:cubicBezTo>
                  <a:pt x="4559" y="4211"/>
                  <a:pt x="4519" y="4054"/>
                  <a:pt x="4500" y="3937"/>
                </a:cubicBezTo>
                <a:cubicBezTo>
                  <a:pt x="4470" y="3751"/>
                  <a:pt x="4490" y="3712"/>
                  <a:pt x="4654" y="3615"/>
                </a:cubicBezTo>
                <a:cubicBezTo>
                  <a:pt x="4892" y="3475"/>
                  <a:pt x="5015" y="3475"/>
                  <a:pt x="5217" y="3617"/>
                </a:cubicBezTo>
                <a:cubicBezTo>
                  <a:pt x="5407" y="3750"/>
                  <a:pt x="5425" y="3977"/>
                  <a:pt x="5274" y="4350"/>
                </a:cubicBezTo>
                <a:cubicBezTo>
                  <a:pt x="5157" y="4638"/>
                  <a:pt x="5217" y="4787"/>
                  <a:pt x="5580" y="5112"/>
                </a:cubicBezTo>
                <a:cubicBezTo>
                  <a:pt x="5748" y="5263"/>
                  <a:pt x="5789" y="5278"/>
                  <a:pt x="5883" y="5220"/>
                </a:cubicBezTo>
                <a:cubicBezTo>
                  <a:pt x="6050" y="5116"/>
                  <a:pt x="6160" y="5196"/>
                  <a:pt x="6035" y="5329"/>
                </a:cubicBezTo>
                <a:cubicBezTo>
                  <a:pt x="5876" y="5499"/>
                  <a:pt x="5908" y="5670"/>
                  <a:pt x="6132" y="5838"/>
                </a:cubicBezTo>
                <a:cubicBezTo>
                  <a:pt x="6619" y="6202"/>
                  <a:pt x="7323" y="5830"/>
                  <a:pt x="7008" y="5374"/>
                </a:cubicBezTo>
                <a:cubicBezTo>
                  <a:pt x="6926" y="5255"/>
                  <a:pt x="6838" y="5209"/>
                  <a:pt x="6642" y="5184"/>
                </a:cubicBezTo>
                <a:cubicBezTo>
                  <a:pt x="6194" y="5129"/>
                  <a:pt x="6173" y="5118"/>
                  <a:pt x="6311" y="5004"/>
                </a:cubicBezTo>
                <a:cubicBezTo>
                  <a:pt x="6430" y="4906"/>
                  <a:pt x="6431" y="4896"/>
                  <a:pt x="6257" y="4708"/>
                </a:cubicBezTo>
                <a:cubicBezTo>
                  <a:pt x="6078" y="4515"/>
                  <a:pt x="6075" y="4507"/>
                  <a:pt x="6174" y="4227"/>
                </a:cubicBezTo>
                <a:cubicBezTo>
                  <a:pt x="6365" y="3691"/>
                  <a:pt x="6275" y="3391"/>
                  <a:pt x="5836" y="3103"/>
                </a:cubicBezTo>
                <a:cubicBezTo>
                  <a:pt x="5606" y="2952"/>
                  <a:pt x="5449" y="2892"/>
                  <a:pt x="5174" y="2885"/>
                </a:cubicBezTo>
                <a:close/>
                <a:moveTo>
                  <a:pt x="15710" y="5493"/>
                </a:moveTo>
                <a:cubicBezTo>
                  <a:pt x="15620" y="5501"/>
                  <a:pt x="15529" y="5519"/>
                  <a:pt x="15439" y="5547"/>
                </a:cubicBezTo>
                <a:cubicBezTo>
                  <a:pt x="14886" y="5720"/>
                  <a:pt x="14775" y="5936"/>
                  <a:pt x="15135" y="6135"/>
                </a:cubicBezTo>
                <a:lnTo>
                  <a:pt x="15344" y="6251"/>
                </a:lnTo>
                <a:lnTo>
                  <a:pt x="15573" y="6121"/>
                </a:lnTo>
                <a:cubicBezTo>
                  <a:pt x="15846" y="5965"/>
                  <a:pt x="15972" y="5955"/>
                  <a:pt x="16125" y="6082"/>
                </a:cubicBezTo>
                <a:cubicBezTo>
                  <a:pt x="16227" y="6165"/>
                  <a:pt x="16229" y="6186"/>
                  <a:pt x="16135" y="6286"/>
                </a:cubicBezTo>
                <a:cubicBezTo>
                  <a:pt x="16074" y="6352"/>
                  <a:pt x="15923" y="6412"/>
                  <a:pt x="15772" y="6430"/>
                </a:cubicBezTo>
                <a:cubicBezTo>
                  <a:pt x="15631" y="6447"/>
                  <a:pt x="15445" y="6470"/>
                  <a:pt x="15359" y="6484"/>
                </a:cubicBezTo>
                <a:cubicBezTo>
                  <a:pt x="15183" y="6511"/>
                  <a:pt x="14820" y="6884"/>
                  <a:pt x="14889" y="6968"/>
                </a:cubicBezTo>
                <a:cubicBezTo>
                  <a:pt x="14914" y="6998"/>
                  <a:pt x="14847" y="7052"/>
                  <a:pt x="14740" y="7087"/>
                </a:cubicBezTo>
                <a:cubicBezTo>
                  <a:pt x="14633" y="7122"/>
                  <a:pt x="14524" y="7173"/>
                  <a:pt x="14496" y="7202"/>
                </a:cubicBezTo>
                <a:cubicBezTo>
                  <a:pt x="14406" y="7296"/>
                  <a:pt x="14439" y="7582"/>
                  <a:pt x="14551" y="7666"/>
                </a:cubicBezTo>
                <a:cubicBezTo>
                  <a:pt x="14819" y="7866"/>
                  <a:pt x="15232" y="7681"/>
                  <a:pt x="15192" y="7377"/>
                </a:cubicBezTo>
                <a:cubicBezTo>
                  <a:pt x="15175" y="7245"/>
                  <a:pt x="15194" y="7207"/>
                  <a:pt x="15282" y="7206"/>
                </a:cubicBezTo>
                <a:cubicBezTo>
                  <a:pt x="15345" y="7205"/>
                  <a:pt x="15466" y="7141"/>
                  <a:pt x="15548" y="7063"/>
                </a:cubicBezTo>
                <a:cubicBezTo>
                  <a:pt x="15652" y="6964"/>
                  <a:pt x="15760" y="6919"/>
                  <a:pt x="15902" y="6919"/>
                </a:cubicBezTo>
                <a:cubicBezTo>
                  <a:pt x="16168" y="6919"/>
                  <a:pt x="16629" y="6742"/>
                  <a:pt x="16730" y="6601"/>
                </a:cubicBezTo>
                <a:cubicBezTo>
                  <a:pt x="16776" y="6537"/>
                  <a:pt x="16797" y="6359"/>
                  <a:pt x="16780" y="6178"/>
                </a:cubicBezTo>
                <a:cubicBezTo>
                  <a:pt x="16752" y="5894"/>
                  <a:pt x="16725" y="5851"/>
                  <a:pt x="16489" y="5698"/>
                </a:cubicBezTo>
                <a:cubicBezTo>
                  <a:pt x="16244" y="5540"/>
                  <a:pt x="15979" y="5470"/>
                  <a:pt x="15710" y="5493"/>
                </a:cubicBezTo>
                <a:close/>
                <a:moveTo>
                  <a:pt x="20059" y="5523"/>
                </a:moveTo>
                <a:cubicBezTo>
                  <a:pt x="19731" y="5523"/>
                  <a:pt x="19148" y="5667"/>
                  <a:pt x="19101" y="5759"/>
                </a:cubicBezTo>
                <a:cubicBezTo>
                  <a:pt x="19073" y="5814"/>
                  <a:pt x="19362" y="6361"/>
                  <a:pt x="19464" y="6446"/>
                </a:cubicBezTo>
                <a:cubicBezTo>
                  <a:pt x="19476" y="6457"/>
                  <a:pt x="19621" y="6426"/>
                  <a:pt x="19790" y="6377"/>
                </a:cubicBezTo>
                <a:cubicBezTo>
                  <a:pt x="20145" y="6276"/>
                  <a:pt x="20382" y="6289"/>
                  <a:pt x="20486" y="6413"/>
                </a:cubicBezTo>
                <a:cubicBezTo>
                  <a:pt x="20543" y="6480"/>
                  <a:pt x="20528" y="6526"/>
                  <a:pt x="20424" y="6612"/>
                </a:cubicBezTo>
                <a:cubicBezTo>
                  <a:pt x="20202" y="6797"/>
                  <a:pt x="19993" y="6830"/>
                  <a:pt x="19506" y="6757"/>
                </a:cubicBezTo>
                <a:cubicBezTo>
                  <a:pt x="19090" y="6695"/>
                  <a:pt x="19050" y="6698"/>
                  <a:pt x="18765" y="6811"/>
                </a:cubicBezTo>
                <a:cubicBezTo>
                  <a:pt x="18335" y="6982"/>
                  <a:pt x="18217" y="7092"/>
                  <a:pt x="18315" y="7228"/>
                </a:cubicBezTo>
                <a:cubicBezTo>
                  <a:pt x="18426" y="7383"/>
                  <a:pt x="18342" y="7455"/>
                  <a:pt x="18160" y="7360"/>
                </a:cubicBezTo>
                <a:cubicBezTo>
                  <a:pt x="17953" y="7252"/>
                  <a:pt x="17747" y="7263"/>
                  <a:pt x="17524" y="7394"/>
                </a:cubicBezTo>
                <a:cubicBezTo>
                  <a:pt x="17356" y="7493"/>
                  <a:pt x="17337" y="7531"/>
                  <a:pt x="17367" y="7729"/>
                </a:cubicBezTo>
                <a:cubicBezTo>
                  <a:pt x="17385" y="7852"/>
                  <a:pt x="17451" y="8011"/>
                  <a:pt x="17514" y="8083"/>
                </a:cubicBezTo>
                <a:cubicBezTo>
                  <a:pt x="17665" y="8255"/>
                  <a:pt x="18106" y="8266"/>
                  <a:pt x="18325" y="8103"/>
                </a:cubicBezTo>
                <a:cubicBezTo>
                  <a:pt x="18448" y="8011"/>
                  <a:pt x="18467" y="7953"/>
                  <a:pt x="18434" y="7742"/>
                </a:cubicBezTo>
                <a:cubicBezTo>
                  <a:pt x="18388" y="7451"/>
                  <a:pt x="18469" y="7378"/>
                  <a:pt x="18633" y="7565"/>
                </a:cubicBezTo>
                <a:cubicBezTo>
                  <a:pt x="18776" y="7728"/>
                  <a:pt x="18836" y="7728"/>
                  <a:pt x="19150" y="7565"/>
                </a:cubicBezTo>
                <a:cubicBezTo>
                  <a:pt x="19387" y="7443"/>
                  <a:pt x="19425" y="7438"/>
                  <a:pt x="19765" y="7493"/>
                </a:cubicBezTo>
                <a:cubicBezTo>
                  <a:pt x="20530" y="7615"/>
                  <a:pt x="21146" y="7389"/>
                  <a:pt x="21399" y="6893"/>
                </a:cubicBezTo>
                <a:cubicBezTo>
                  <a:pt x="21551" y="6596"/>
                  <a:pt x="21497" y="6390"/>
                  <a:pt x="21161" y="6001"/>
                </a:cubicBezTo>
                <a:cubicBezTo>
                  <a:pt x="20867" y="5662"/>
                  <a:pt x="20545" y="5523"/>
                  <a:pt x="20059" y="5523"/>
                </a:cubicBezTo>
                <a:close/>
                <a:moveTo>
                  <a:pt x="3759" y="6197"/>
                </a:moveTo>
                <a:cubicBezTo>
                  <a:pt x="3573" y="6208"/>
                  <a:pt x="3387" y="6264"/>
                  <a:pt x="3189" y="6363"/>
                </a:cubicBezTo>
                <a:cubicBezTo>
                  <a:pt x="2617" y="6649"/>
                  <a:pt x="2470" y="7046"/>
                  <a:pt x="2756" y="7543"/>
                </a:cubicBezTo>
                <a:cubicBezTo>
                  <a:pt x="2933" y="7851"/>
                  <a:pt x="3123" y="7867"/>
                  <a:pt x="3522" y="7606"/>
                </a:cubicBezTo>
                <a:cubicBezTo>
                  <a:pt x="3631" y="7535"/>
                  <a:pt x="3630" y="7517"/>
                  <a:pt x="3495" y="7323"/>
                </a:cubicBezTo>
                <a:cubicBezTo>
                  <a:pt x="3329" y="7085"/>
                  <a:pt x="3371" y="6904"/>
                  <a:pt x="3627" y="6778"/>
                </a:cubicBezTo>
                <a:cubicBezTo>
                  <a:pt x="3770" y="6707"/>
                  <a:pt x="3799" y="6713"/>
                  <a:pt x="3998" y="6862"/>
                </a:cubicBezTo>
                <a:cubicBezTo>
                  <a:pt x="4207" y="7018"/>
                  <a:pt x="4210" y="7028"/>
                  <a:pt x="4164" y="7372"/>
                </a:cubicBezTo>
                <a:lnTo>
                  <a:pt x="4117" y="7723"/>
                </a:lnTo>
                <a:lnTo>
                  <a:pt x="4406" y="7943"/>
                </a:lnTo>
                <a:cubicBezTo>
                  <a:pt x="4567" y="8067"/>
                  <a:pt x="4742" y="8158"/>
                  <a:pt x="4809" y="8150"/>
                </a:cubicBezTo>
                <a:cubicBezTo>
                  <a:pt x="4900" y="8138"/>
                  <a:pt x="4931" y="8179"/>
                  <a:pt x="4948" y="8328"/>
                </a:cubicBezTo>
                <a:cubicBezTo>
                  <a:pt x="4962" y="8455"/>
                  <a:pt x="5021" y="8549"/>
                  <a:pt x="5120" y="8600"/>
                </a:cubicBezTo>
                <a:cubicBezTo>
                  <a:pt x="5467" y="8782"/>
                  <a:pt x="5933" y="8640"/>
                  <a:pt x="5933" y="8351"/>
                </a:cubicBezTo>
                <a:cubicBezTo>
                  <a:pt x="5933" y="8129"/>
                  <a:pt x="5755" y="8006"/>
                  <a:pt x="5441" y="8006"/>
                </a:cubicBezTo>
                <a:cubicBezTo>
                  <a:pt x="5179" y="8006"/>
                  <a:pt x="5037" y="7937"/>
                  <a:pt x="5169" y="7876"/>
                </a:cubicBezTo>
                <a:cubicBezTo>
                  <a:pt x="5281" y="7825"/>
                  <a:pt x="5250" y="7752"/>
                  <a:pt x="5072" y="7628"/>
                </a:cubicBezTo>
                <a:cubicBezTo>
                  <a:pt x="4928" y="7528"/>
                  <a:pt x="4905" y="7458"/>
                  <a:pt x="4883" y="7066"/>
                </a:cubicBezTo>
                <a:cubicBezTo>
                  <a:pt x="4855" y="6567"/>
                  <a:pt x="4785" y="6469"/>
                  <a:pt x="4326" y="6294"/>
                </a:cubicBezTo>
                <a:cubicBezTo>
                  <a:pt x="4131" y="6219"/>
                  <a:pt x="3945" y="6185"/>
                  <a:pt x="3759" y="6197"/>
                </a:cubicBezTo>
                <a:close/>
                <a:moveTo>
                  <a:pt x="10411" y="6901"/>
                </a:moveTo>
                <a:cubicBezTo>
                  <a:pt x="9388" y="6888"/>
                  <a:pt x="8729" y="7122"/>
                  <a:pt x="8112" y="7716"/>
                </a:cubicBezTo>
                <a:cubicBezTo>
                  <a:pt x="7387" y="8415"/>
                  <a:pt x="7267" y="9289"/>
                  <a:pt x="7777" y="10138"/>
                </a:cubicBezTo>
                <a:cubicBezTo>
                  <a:pt x="7876" y="10303"/>
                  <a:pt x="7989" y="10439"/>
                  <a:pt x="8028" y="10439"/>
                </a:cubicBezTo>
                <a:cubicBezTo>
                  <a:pt x="8067" y="10439"/>
                  <a:pt x="8079" y="10424"/>
                  <a:pt x="8055" y="10406"/>
                </a:cubicBezTo>
                <a:cubicBezTo>
                  <a:pt x="8031" y="10388"/>
                  <a:pt x="8042" y="10329"/>
                  <a:pt x="8080" y="10276"/>
                </a:cubicBezTo>
                <a:cubicBezTo>
                  <a:pt x="8135" y="10199"/>
                  <a:pt x="8178" y="10190"/>
                  <a:pt x="8282" y="10231"/>
                </a:cubicBezTo>
                <a:cubicBezTo>
                  <a:pt x="8406" y="10281"/>
                  <a:pt x="8409" y="10296"/>
                  <a:pt x="8306" y="10521"/>
                </a:cubicBezTo>
                <a:cubicBezTo>
                  <a:pt x="8204" y="10746"/>
                  <a:pt x="8207" y="10781"/>
                  <a:pt x="8349" y="11145"/>
                </a:cubicBezTo>
                <a:lnTo>
                  <a:pt x="8498" y="11530"/>
                </a:lnTo>
                <a:lnTo>
                  <a:pt x="8351" y="11666"/>
                </a:lnTo>
                <a:cubicBezTo>
                  <a:pt x="8140" y="11867"/>
                  <a:pt x="7793" y="12456"/>
                  <a:pt x="7846" y="12521"/>
                </a:cubicBezTo>
                <a:cubicBezTo>
                  <a:pt x="7871" y="12551"/>
                  <a:pt x="7834" y="12607"/>
                  <a:pt x="7767" y="12644"/>
                </a:cubicBezTo>
                <a:cubicBezTo>
                  <a:pt x="7690" y="12685"/>
                  <a:pt x="7659" y="12744"/>
                  <a:pt x="7687" y="12798"/>
                </a:cubicBezTo>
                <a:cubicBezTo>
                  <a:pt x="7712" y="12846"/>
                  <a:pt x="7675" y="12981"/>
                  <a:pt x="7602" y="13098"/>
                </a:cubicBezTo>
                <a:cubicBezTo>
                  <a:pt x="7530" y="13215"/>
                  <a:pt x="7452" y="13365"/>
                  <a:pt x="7431" y="13433"/>
                </a:cubicBezTo>
                <a:lnTo>
                  <a:pt x="7391" y="13556"/>
                </a:lnTo>
                <a:lnTo>
                  <a:pt x="7578" y="13425"/>
                </a:lnTo>
                <a:cubicBezTo>
                  <a:pt x="7680" y="13353"/>
                  <a:pt x="7935" y="13173"/>
                  <a:pt x="8145" y="13025"/>
                </a:cubicBezTo>
                <a:cubicBezTo>
                  <a:pt x="8560" y="12733"/>
                  <a:pt x="8818" y="12630"/>
                  <a:pt x="8926" y="12711"/>
                </a:cubicBezTo>
                <a:cubicBezTo>
                  <a:pt x="8969" y="12743"/>
                  <a:pt x="8921" y="12830"/>
                  <a:pt x="8784" y="12958"/>
                </a:cubicBezTo>
                <a:cubicBezTo>
                  <a:pt x="8405" y="13313"/>
                  <a:pt x="7412" y="14007"/>
                  <a:pt x="7177" y="14081"/>
                </a:cubicBezTo>
                <a:lnTo>
                  <a:pt x="6946" y="14153"/>
                </a:lnTo>
                <a:lnTo>
                  <a:pt x="7234" y="14295"/>
                </a:lnTo>
                <a:cubicBezTo>
                  <a:pt x="7393" y="14373"/>
                  <a:pt x="7523" y="14467"/>
                  <a:pt x="7523" y="14505"/>
                </a:cubicBezTo>
                <a:cubicBezTo>
                  <a:pt x="7523" y="14543"/>
                  <a:pt x="7597" y="14628"/>
                  <a:pt x="7689" y="14693"/>
                </a:cubicBezTo>
                <a:cubicBezTo>
                  <a:pt x="7851" y="14807"/>
                  <a:pt x="7863" y="14864"/>
                  <a:pt x="8000" y="16208"/>
                </a:cubicBezTo>
                <a:cubicBezTo>
                  <a:pt x="8079" y="16977"/>
                  <a:pt x="8174" y="17885"/>
                  <a:pt x="8212" y="18226"/>
                </a:cubicBezTo>
                <a:cubicBezTo>
                  <a:pt x="8378" y="19745"/>
                  <a:pt x="8377" y="19791"/>
                  <a:pt x="8185" y="20336"/>
                </a:cubicBezTo>
                <a:cubicBezTo>
                  <a:pt x="8086" y="20613"/>
                  <a:pt x="8008" y="20934"/>
                  <a:pt x="8008" y="21047"/>
                </a:cubicBezTo>
                <a:cubicBezTo>
                  <a:pt x="8008" y="21235"/>
                  <a:pt x="8029" y="21260"/>
                  <a:pt x="8267" y="21335"/>
                </a:cubicBezTo>
                <a:cubicBezTo>
                  <a:pt x="8443" y="21391"/>
                  <a:pt x="8671" y="21411"/>
                  <a:pt x="8981" y="21399"/>
                </a:cubicBezTo>
                <a:cubicBezTo>
                  <a:pt x="9355" y="21384"/>
                  <a:pt x="9478" y="21356"/>
                  <a:pt x="9662" y="21240"/>
                </a:cubicBezTo>
                <a:cubicBezTo>
                  <a:pt x="9912" y="21083"/>
                  <a:pt x="10067" y="21062"/>
                  <a:pt x="10125" y="21175"/>
                </a:cubicBezTo>
                <a:cubicBezTo>
                  <a:pt x="10146" y="21217"/>
                  <a:pt x="10324" y="21309"/>
                  <a:pt x="10518" y="21382"/>
                </a:cubicBezTo>
                <a:cubicBezTo>
                  <a:pt x="11077" y="21590"/>
                  <a:pt x="11759" y="21530"/>
                  <a:pt x="12038" y="21248"/>
                </a:cubicBezTo>
                <a:cubicBezTo>
                  <a:pt x="12091" y="21194"/>
                  <a:pt x="12144" y="21098"/>
                  <a:pt x="12192" y="20989"/>
                </a:cubicBezTo>
                <a:cubicBezTo>
                  <a:pt x="12181" y="20916"/>
                  <a:pt x="12179" y="20814"/>
                  <a:pt x="12200" y="20665"/>
                </a:cubicBezTo>
                <a:cubicBezTo>
                  <a:pt x="12259" y="20235"/>
                  <a:pt x="12196" y="19978"/>
                  <a:pt x="12023" y="19945"/>
                </a:cubicBezTo>
                <a:cubicBezTo>
                  <a:pt x="11900" y="19920"/>
                  <a:pt x="11892" y="19869"/>
                  <a:pt x="11904" y="19126"/>
                </a:cubicBezTo>
                <a:cubicBezTo>
                  <a:pt x="11909" y="18770"/>
                  <a:pt x="11933" y="18541"/>
                  <a:pt x="11961" y="18420"/>
                </a:cubicBezTo>
                <a:cubicBezTo>
                  <a:pt x="11974" y="18025"/>
                  <a:pt x="12017" y="17454"/>
                  <a:pt x="12090" y="16726"/>
                </a:cubicBezTo>
                <a:cubicBezTo>
                  <a:pt x="12165" y="15986"/>
                  <a:pt x="12227" y="15237"/>
                  <a:pt x="12227" y="15062"/>
                </a:cubicBezTo>
                <a:lnTo>
                  <a:pt x="12227" y="14743"/>
                </a:lnTo>
                <a:lnTo>
                  <a:pt x="12536" y="14632"/>
                </a:lnTo>
                <a:cubicBezTo>
                  <a:pt x="12781" y="14543"/>
                  <a:pt x="12867" y="14476"/>
                  <a:pt x="12958" y="14297"/>
                </a:cubicBezTo>
                <a:cubicBezTo>
                  <a:pt x="13065" y="14088"/>
                  <a:pt x="13065" y="14049"/>
                  <a:pt x="12958" y="13768"/>
                </a:cubicBezTo>
                <a:cubicBezTo>
                  <a:pt x="12619" y="12868"/>
                  <a:pt x="12001" y="11809"/>
                  <a:pt x="11717" y="11642"/>
                </a:cubicBezTo>
                <a:cubicBezTo>
                  <a:pt x="11614" y="11582"/>
                  <a:pt x="11439" y="11519"/>
                  <a:pt x="11329" y="11501"/>
                </a:cubicBezTo>
                <a:cubicBezTo>
                  <a:pt x="11219" y="11483"/>
                  <a:pt x="11093" y="11433"/>
                  <a:pt x="11048" y="11393"/>
                </a:cubicBezTo>
                <a:cubicBezTo>
                  <a:pt x="10982" y="11333"/>
                  <a:pt x="11005" y="11309"/>
                  <a:pt x="11165" y="11264"/>
                </a:cubicBezTo>
                <a:cubicBezTo>
                  <a:pt x="11658" y="11124"/>
                  <a:pt x="11876" y="11018"/>
                  <a:pt x="12267" y="10726"/>
                </a:cubicBezTo>
                <a:cubicBezTo>
                  <a:pt x="12721" y="10387"/>
                  <a:pt x="12922" y="10118"/>
                  <a:pt x="13088" y="9637"/>
                </a:cubicBezTo>
                <a:cubicBezTo>
                  <a:pt x="13444" y="8609"/>
                  <a:pt x="12765" y="7511"/>
                  <a:pt x="11501" y="7068"/>
                </a:cubicBezTo>
                <a:cubicBezTo>
                  <a:pt x="11107" y="6930"/>
                  <a:pt x="10967" y="6907"/>
                  <a:pt x="10411" y="6901"/>
                </a:cubicBezTo>
                <a:close/>
                <a:moveTo>
                  <a:pt x="17407" y="8887"/>
                </a:moveTo>
                <a:cubicBezTo>
                  <a:pt x="17245" y="8886"/>
                  <a:pt x="17222" y="8907"/>
                  <a:pt x="17200" y="9081"/>
                </a:cubicBezTo>
                <a:cubicBezTo>
                  <a:pt x="17161" y="9388"/>
                  <a:pt x="17197" y="9448"/>
                  <a:pt x="17454" y="9484"/>
                </a:cubicBezTo>
                <a:cubicBezTo>
                  <a:pt x="17583" y="9503"/>
                  <a:pt x="17727" y="9553"/>
                  <a:pt x="17775" y="9596"/>
                </a:cubicBezTo>
                <a:cubicBezTo>
                  <a:pt x="17846" y="9661"/>
                  <a:pt x="17836" y="9691"/>
                  <a:pt x="17703" y="9771"/>
                </a:cubicBezTo>
                <a:cubicBezTo>
                  <a:pt x="17482" y="9905"/>
                  <a:pt x="17416" y="9898"/>
                  <a:pt x="17051" y="9689"/>
                </a:cubicBezTo>
                <a:cubicBezTo>
                  <a:pt x="16785" y="9537"/>
                  <a:pt x="16678" y="9507"/>
                  <a:pt x="16384" y="9507"/>
                </a:cubicBezTo>
                <a:cubicBezTo>
                  <a:pt x="16000" y="9507"/>
                  <a:pt x="15975" y="9538"/>
                  <a:pt x="16076" y="9914"/>
                </a:cubicBezTo>
                <a:cubicBezTo>
                  <a:pt x="16115" y="10061"/>
                  <a:pt x="16144" y="10076"/>
                  <a:pt x="16379" y="10076"/>
                </a:cubicBezTo>
                <a:cubicBezTo>
                  <a:pt x="16537" y="10076"/>
                  <a:pt x="16677" y="10110"/>
                  <a:pt x="16735" y="10162"/>
                </a:cubicBezTo>
                <a:cubicBezTo>
                  <a:pt x="16787" y="10209"/>
                  <a:pt x="16924" y="10290"/>
                  <a:pt x="17038" y="10343"/>
                </a:cubicBezTo>
                <a:cubicBezTo>
                  <a:pt x="17467" y="10539"/>
                  <a:pt x="18145" y="10402"/>
                  <a:pt x="18367" y="10075"/>
                </a:cubicBezTo>
                <a:cubicBezTo>
                  <a:pt x="18493" y="9889"/>
                  <a:pt x="18471" y="9565"/>
                  <a:pt x="18317" y="9311"/>
                </a:cubicBezTo>
                <a:cubicBezTo>
                  <a:pt x="18214" y="9142"/>
                  <a:pt x="18113" y="9064"/>
                  <a:pt x="17887" y="8987"/>
                </a:cubicBezTo>
                <a:cubicBezTo>
                  <a:pt x="17724" y="8932"/>
                  <a:pt x="17507" y="8888"/>
                  <a:pt x="17407" y="8887"/>
                </a:cubicBezTo>
                <a:close/>
                <a:moveTo>
                  <a:pt x="4547" y="9248"/>
                </a:moveTo>
                <a:cubicBezTo>
                  <a:pt x="4293" y="9248"/>
                  <a:pt x="3958" y="9469"/>
                  <a:pt x="3886" y="9684"/>
                </a:cubicBezTo>
                <a:cubicBezTo>
                  <a:pt x="3791" y="9966"/>
                  <a:pt x="4207" y="10378"/>
                  <a:pt x="4440" y="10233"/>
                </a:cubicBezTo>
                <a:cubicBezTo>
                  <a:pt x="4627" y="10117"/>
                  <a:pt x="4640" y="9977"/>
                  <a:pt x="4468" y="9872"/>
                </a:cubicBezTo>
                <a:cubicBezTo>
                  <a:pt x="4337" y="9792"/>
                  <a:pt x="4321" y="9761"/>
                  <a:pt x="4393" y="9706"/>
                </a:cubicBezTo>
                <a:cubicBezTo>
                  <a:pt x="4513" y="9615"/>
                  <a:pt x="4691" y="9700"/>
                  <a:pt x="4816" y="9907"/>
                </a:cubicBezTo>
                <a:cubicBezTo>
                  <a:pt x="4914" y="10070"/>
                  <a:pt x="5142" y="10179"/>
                  <a:pt x="5378" y="10179"/>
                </a:cubicBezTo>
                <a:cubicBezTo>
                  <a:pt x="5451" y="10179"/>
                  <a:pt x="5534" y="10211"/>
                  <a:pt x="5565" y="10250"/>
                </a:cubicBezTo>
                <a:cubicBezTo>
                  <a:pt x="5595" y="10288"/>
                  <a:pt x="5667" y="10332"/>
                  <a:pt x="5724" y="10346"/>
                </a:cubicBezTo>
                <a:cubicBezTo>
                  <a:pt x="5882" y="10386"/>
                  <a:pt x="6004" y="10332"/>
                  <a:pt x="6072" y="10197"/>
                </a:cubicBezTo>
                <a:cubicBezTo>
                  <a:pt x="6172" y="10001"/>
                  <a:pt x="6083" y="9908"/>
                  <a:pt x="5821" y="9931"/>
                </a:cubicBezTo>
                <a:cubicBezTo>
                  <a:pt x="5627" y="9948"/>
                  <a:pt x="5558" y="9921"/>
                  <a:pt x="5363" y="9753"/>
                </a:cubicBezTo>
                <a:cubicBezTo>
                  <a:pt x="4806" y="9271"/>
                  <a:pt x="4769" y="9248"/>
                  <a:pt x="4547" y="9248"/>
                </a:cubicBezTo>
                <a:close/>
                <a:moveTo>
                  <a:pt x="15469" y="9509"/>
                </a:moveTo>
                <a:cubicBezTo>
                  <a:pt x="15356" y="9512"/>
                  <a:pt x="15238" y="9540"/>
                  <a:pt x="15173" y="9589"/>
                </a:cubicBezTo>
                <a:cubicBezTo>
                  <a:pt x="14962" y="9746"/>
                  <a:pt x="15067" y="10122"/>
                  <a:pt x="15342" y="10196"/>
                </a:cubicBezTo>
                <a:cubicBezTo>
                  <a:pt x="15399" y="10211"/>
                  <a:pt x="15451" y="10225"/>
                  <a:pt x="15459" y="10227"/>
                </a:cubicBezTo>
                <a:cubicBezTo>
                  <a:pt x="15540" y="10251"/>
                  <a:pt x="15825" y="10088"/>
                  <a:pt x="15854" y="10002"/>
                </a:cubicBezTo>
                <a:cubicBezTo>
                  <a:pt x="15896" y="9876"/>
                  <a:pt x="15839" y="9669"/>
                  <a:pt x="15737" y="9572"/>
                </a:cubicBezTo>
                <a:cubicBezTo>
                  <a:pt x="15690" y="9527"/>
                  <a:pt x="15582" y="9505"/>
                  <a:pt x="15469" y="950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555" name="Screen Shot 2018-07-06 at 8.25.35 AM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700264" y="894886"/>
            <a:ext cx="5136633" cy="51366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/>
          <p:nvPr/>
        </p:nvSpPr>
        <p:spPr>
          <a:xfrm>
            <a:off x="76230" y="4348671"/>
            <a:ext cx="6064253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The Genetic Circuit</a:t>
            </a:r>
          </a:p>
        </p:txBody>
      </p:sp>
      <p:grpSp>
        <p:nvGrpSpPr>
          <p:cNvPr id="560" name="Group 560"/>
          <p:cNvGrpSpPr/>
          <p:nvPr/>
        </p:nvGrpSpPr>
        <p:grpSpPr>
          <a:xfrm>
            <a:off x="1466883" y="1049846"/>
            <a:ext cx="3155951" cy="2946401"/>
            <a:chOff x="0" y="0"/>
            <a:chExt cx="3155950" cy="2946400"/>
          </a:xfrm>
        </p:grpSpPr>
        <p:pic>
          <p:nvPicPr>
            <p:cNvPr id="558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52" y="0"/>
              <a:ext cx="3154299" cy="29464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9" name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55951" cy="29463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61" name="Shape 561"/>
          <p:cNvSpPr/>
          <p:nvPr/>
        </p:nvSpPr>
        <p:spPr>
          <a:xfrm>
            <a:off x="2239993" y="1270511"/>
            <a:ext cx="1609726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6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3</a:t>
            </a:r>
          </a:p>
        </p:txBody>
      </p:sp>
      <p:sp>
        <p:nvSpPr>
          <p:cNvPr id="562" name="Shape 562"/>
          <p:cNvSpPr/>
          <p:nvPr/>
        </p:nvSpPr>
        <p:spPr>
          <a:xfrm>
            <a:off x="1280918" y="5246813"/>
            <a:ext cx="3848552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8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基因电路</a:t>
            </a:r>
          </a:p>
        </p:txBody>
      </p:sp>
      <p:grpSp>
        <p:nvGrpSpPr>
          <p:cNvPr id="596" name="Group 596"/>
          <p:cNvGrpSpPr/>
          <p:nvPr/>
        </p:nvGrpSpPr>
        <p:grpSpPr>
          <a:xfrm>
            <a:off x="4938370" y="2072008"/>
            <a:ext cx="7057915" cy="962406"/>
            <a:chOff x="0" y="0"/>
            <a:chExt cx="7057913" cy="962405"/>
          </a:xfrm>
        </p:grpSpPr>
        <p:sp>
          <p:nvSpPr>
            <p:cNvPr id="563" name="Shape 563"/>
            <p:cNvSpPr/>
            <p:nvPr/>
          </p:nvSpPr>
          <p:spPr>
            <a:xfrm>
              <a:off x="0" y="784888"/>
              <a:ext cx="7057914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566" name="Group 566"/>
            <p:cNvGrpSpPr/>
            <p:nvPr/>
          </p:nvGrpSpPr>
          <p:grpSpPr>
            <a:xfrm>
              <a:off x="343906" y="428768"/>
              <a:ext cx="385829" cy="380473"/>
              <a:chOff x="0" y="0"/>
              <a:chExt cx="385827" cy="380472"/>
            </a:xfrm>
          </p:grpSpPr>
          <p:sp>
            <p:nvSpPr>
              <p:cNvPr id="564" name="Shape 564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65" name="Shape 565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567" name="Shape 567"/>
            <p:cNvSpPr/>
            <p:nvPr/>
          </p:nvSpPr>
          <p:spPr>
            <a:xfrm rot="10800000">
              <a:off x="643581" y="608933"/>
              <a:ext cx="356964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sp>
          <p:nvSpPr>
            <p:cNvPr id="568" name="Shape 568"/>
            <p:cNvSpPr/>
            <p:nvPr/>
          </p:nvSpPr>
          <p:spPr>
            <a:xfrm>
              <a:off x="3704893" y="607369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69" name="Shape 569"/>
            <p:cNvSpPr/>
            <p:nvPr/>
          </p:nvSpPr>
          <p:spPr>
            <a:xfrm>
              <a:off x="3720933" y="634334"/>
              <a:ext cx="633504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  <p:grpSp>
          <p:nvGrpSpPr>
            <p:cNvPr id="572" name="Group 572"/>
            <p:cNvGrpSpPr/>
            <p:nvPr/>
          </p:nvGrpSpPr>
          <p:grpSpPr>
            <a:xfrm>
              <a:off x="2532425" y="584761"/>
              <a:ext cx="387572" cy="228067"/>
              <a:chOff x="0" y="0"/>
              <a:chExt cx="387571" cy="228066"/>
            </a:xfrm>
          </p:grpSpPr>
          <p:sp>
            <p:nvSpPr>
              <p:cNvPr id="570" name="Shape 570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71" name="Shape 571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573" name="Shape 573"/>
            <p:cNvSpPr/>
            <p:nvPr/>
          </p:nvSpPr>
          <p:spPr>
            <a:xfrm>
              <a:off x="1107871" y="607369"/>
              <a:ext cx="456509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74" name="Shape 574"/>
            <p:cNvSpPr/>
            <p:nvPr/>
          </p:nvSpPr>
          <p:spPr>
            <a:xfrm>
              <a:off x="2117065" y="607369"/>
              <a:ext cx="456508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75" name="Shape 575"/>
            <p:cNvSpPr/>
            <p:nvPr/>
          </p:nvSpPr>
          <p:spPr>
            <a:xfrm>
              <a:off x="1109677" y="0"/>
              <a:ext cx="1843663" cy="5170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1500" b="1">
                  <a:solidFill>
                    <a:srgbClr val="000000"/>
                  </a:solidFill>
                </a:defRPr>
              </a:pPr>
              <a:r>
                <a:t>MVA/MEP pathway</a:t>
              </a:r>
            </a:p>
            <a:p>
              <a:pPr algn="ctr">
                <a:defRPr sz="1500" b="1">
                  <a:solidFill>
                    <a:srgbClr val="000000"/>
                  </a:solidFill>
                </a:defRPr>
              </a:pPr>
              <a:r>
                <a:t>enzymes</a:t>
              </a:r>
            </a:p>
          </p:txBody>
        </p:sp>
        <p:grpSp>
          <p:nvGrpSpPr>
            <p:cNvPr id="579" name="Group 579"/>
            <p:cNvGrpSpPr/>
            <p:nvPr/>
          </p:nvGrpSpPr>
          <p:grpSpPr>
            <a:xfrm>
              <a:off x="1580444" y="526159"/>
              <a:ext cx="469757" cy="117204"/>
              <a:chOff x="0" y="0"/>
              <a:chExt cx="469755" cy="117203"/>
            </a:xfrm>
          </p:grpSpPr>
          <p:sp>
            <p:nvSpPr>
              <p:cNvPr id="576" name="Shape 576"/>
              <p:cNvSpPr/>
              <p:nvPr/>
            </p:nvSpPr>
            <p:spPr>
              <a:xfrm>
                <a:off x="0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577" name="Shape 577"/>
              <p:cNvSpPr/>
              <p:nvPr/>
            </p:nvSpPr>
            <p:spPr>
              <a:xfrm>
                <a:off x="165302" y="0"/>
                <a:ext cx="139152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578" name="Shape 578"/>
              <p:cNvSpPr/>
              <p:nvPr/>
            </p:nvSpPr>
            <p:spPr>
              <a:xfrm>
                <a:off x="330605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grpSp>
          <p:nvGrpSpPr>
            <p:cNvPr id="582" name="Group 582"/>
            <p:cNvGrpSpPr/>
            <p:nvPr/>
          </p:nvGrpSpPr>
          <p:grpSpPr>
            <a:xfrm>
              <a:off x="3023524" y="428768"/>
              <a:ext cx="385829" cy="380473"/>
              <a:chOff x="0" y="0"/>
              <a:chExt cx="385827" cy="380472"/>
            </a:xfrm>
          </p:grpSpPr>
          <p:sp>
            <p:nvSpPr>
              <p:cNvPr id="580" name="Shape 580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583" name="Shape 583"/>
            <p:cNvSpPr/>
            <p:nvPr/>
          </p:nvSpPr>
          <p:spPr>
            <a:xfrm rot="10800000">
              <a:off x="3282307" y="599048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586" name="Group 586"/>
            <p:cNvGrpSpPr/>
            <p:nvPr/>
          </p:nvGrpSpPr>
          <p:grpSpPr>
            <a:xfrm>
              <a:off x="4338620" y="584761"/>
              <a:ext cx="387572" cy="228067"/>
              <a:chOff x="0" y="0"/>
              <a:chExt cx="387571" cy="228066"/>
            </a:xfrm>
          </p:grpSpPr>
          <p:sp>
            <p:nvSpPr>
              <p:cNvPr id="584" name="Shape 584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85" name="Shape 585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587" name="Shape 587"/>
            <p:cNvSpPr/>
            <p:nvPr/>
          </p:nvSpPr>
          <p:spPr>
            <a:xfrm>
              <a:off x="5566395" y="597485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88" name="Shape 588"/>
            <p:cNvSpPr/>
            <p:nvPr/>
          </p:nvSpPr>
          <p:spPr>
            <a:xfrm>
              <a:off x="5620535" y="624449"/>
              <a:ext cx="50644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  <p:grpSp>
          <p:nvGrpSpPr>
            <p:cNvPr id="591" name="Group 591"/>
            <p:cNvGrpSpPr/>
            <p:nvPr/>
          </p:nvGrpSpPr>
          <p:grpSpPr>
            <a:xfrm>
              <a:off x="4836703" y="428768"/>
              <a:ext cx="385829" cy="380473"/>
              <a:chOff x="0" y="0"/>
              <a:chExt cx="385827" cy="380472"/>
            </a:xfrm>
          </p:grpSpPr>
          <p:sp>
            <p:nvSpPr>
              <p:cNvPr id="589" name="Shape 589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90" name="Shape 590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592" name="Shape 592"/>
            <p:cNvSpPr/>
            <p:nvPr/>
          </p:nvSpPr>
          <p:spPr>
            <a:xfrm rot="10800000">
              <a:off x="5104407" y="608933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595" name="Group 595"/>
            <p:cNvGrpSpPr/>
            <p:nvPr/>
          </p:nvGrpSpPr>
          <p:grpSpPr>
            <a:xfrm>
              <a:off x="6234618" y="584761"/>
              <a:ext cx="387572" cy="228067"/>
              <a:chOff x="0" y="0"/>
              <a:chExt cx="387571" cy="228066"/>
            </a:xfrm>
          </p:grpSpPr>
          <p:sp>
            <p:nvSpPr>
              <p:cNvPr id="593" name="Shape 593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594" name="Shape 594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625" name="Group 625"/>
          <p:cNvGrpSpPr/>
          <p:nvPr/>
        </p:nvGrpSpPr>
        <p:grpSpPr>
          <a:xfrm>
            <a:off x="5465195" y="3801220"/>
            <a:ext cx="6004265" cy="533638"/>
            <a:chOff x="0" y="0"/>
            <a:chExt cx="6004264" cy="533637"/>
          </a:xfrm>
        </p:grpSpPr>
        <p:sp>
          <p:nvSpPr>
            <p:cNvPr id="597" name="Shape 597"/>
            <p:cNvSpPr/>
            <p:nvPr/>
          </p:nvSpPr>
          <p:spPr>
            <a:xfrm>
              <a:off x="0" y="373171"/>
              <a:ext cx="6004265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98" name="Shape 598"/>
            <p:cNvSpPr/>
            <p:nvPr/>
          </p:nvSpPr>
          <p:spPr>
            <a:xfrm>
              <a:off x="1066149" y="168716"/>
              <a:ext cx="661350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1120289" y="195681"/>
              <a:ext cx="49583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  <p:grpSp>
          <p:nvGrpSpPr>
            <p:cNvPr id="602" name="Group 602"/>
            <p:cNvGrpSpPr/>
            <p:nvPr/>
          </p:nvGrpSpPr>
          <p:grpSpPr>
            <a:xfrm>
              <a:off x="361743" y="0"/>
              <a:ext cx="385829" cy="380473"/>
              <a:chOff x="0" y="0"/>
              <a:chExt cx="385827" cy="380472"/>
            </a:xfrm>
          </p:grpSpPr>
          <p:sp>
            <p:nvSpPr>
              <p:cNvPr id="600" name="Shape 600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01" name="Shape 601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603" name="Shape 603"/>
            <p:cNvSpPr/>
            <p:nvPr/>
          </p:nvSpPr>
          <p:spPr>
            <a:xfrm rot="10800000">
              <a:off x="613873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606" name="Group 606"/>
            <p:cNvGrpSpPr/>
            <p:nvPr/>
          </p:nvGrpSpPr>
          <p:grpSpPr>
            <a:xfrm>
              <a:off x="1659395" y="144196"/>
              <a:ext cx="387572" cy="228067"/>
              <a:chOff x="0" y="0"/>
              <a:chExt cx="387571" cy="228066"/>
            </a:xfrm>
          </p:grpSpPr>
          <p:sp>
            <p:nvSpPr>
              <p:cNvPr id="604" name="Shape 604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05" name="Shape 605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607" name="Shape 607"/>
            <p:cNvSpPr/>
            <p:nvPr/>
          </p:nvSpPr>
          <p:spPr>
            <a:xfrm>
              <a:off x="2889028" y="156920"/>
              <a:ext cx="698104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2950733" y="190629"/>
              <a:ext cx="53806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  <p:grpSp>
          <p:nvGrpSpPr>
            <p:cNvPr id="611" name="Group 611"/>
            <p:cNvGrpSpPr/>
            <p:nvPr/>
          </p:nvGrpSpPr>
          <p:grpSpPr>
            <a:xfrm>
              <a:off x="2166873" y="0"/>
              <a:ext cx="385829" cy="380473"/>
              <a:chOff x="0" y="0"/>
              <a:chExt cx="385827" cy="380472"/>
            </a:xfrm>
          </p:grpSpPr>
          <p:sp>
            <p:nvSpPr>
              <p:cNvPr id="609" name="Shape 609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10" name="Shape 610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612" name="Shape 612"/>
            <p:cNvSpPr/>
            <p:nvPr/>
          </p:nvSpPr>
          <p:spPr>
            <a:xfrm rot="10800000">
              <a:off x="2428754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615" name="Group 615"/>
            <p:cNvGrpSpPr/>
            <p:nvPr/>
          </p:nvGrpSpPr>
          <p:grpSpPr>
            <a:xfrm>
              <a:off x="3575056" y="144196"/>
              <a:ext cx="387572" cy="228067"/>
              <a:chOff x="0" y="0"/>
              <a:chExt cx="387571" cy="228066"/>
            </a:xfrm>
          </p:grpSpPr>
          <p:sp>
            <p:nvSpPr>
              <p:cNvPr id="613" name="Shape 613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14" name="Shape 614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616" name="Shape 616"/>
            <p:cNvSpPr/>
            <p:nvPr/>
          </p:nvSpPr>
          <p:spPr>
            <a:xfrm>
              <a:off x="4776585" y="178601"/>
              <a:ext cx="630744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17" name="Shape 617"/>
            <p:cNvSpPr/>
            <p:nvPr/>
          </p:nvSpPr>
          <p:spPr>
            <a:xfrm>
              <a:off x="4844544" y="205565"/>
              <a:ext cx="41119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  <p:grpSp>
          <p:nvGrpSpPr>
            <p:cNvPr id="620" name="Group 620"/>
            <p:cNvGrpSpPr/>
            <p:nvPr/>
          </p:nvGrpSpPr>
          <p:grpSpPr>
            <a:xfrm>
              <a:off x="4044226" y="0"/>
              <a:ext cx="385829" cy="380473"/>
              <a:chOff x="0" y="0"/>
              <a:chExt cx="385827" cy="380472"/>
            </a:xfrm>
          </p:grpSpPr>
          <p:sp>
            <p:nvSpPr>
              <p:cNvPr id="618" name="Shape 618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19" name="Shape 619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621" name="Shape 621"/>
            <p:cNvSpPr/>
            <p:nvPr/>
          </p:nvSpPr>
          <p:spPr>
            <a:xfrm rot="10800000">
              <a:off x="4296384" y="170280"/>
              <a:ext cx="356964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624" name="Group 624"/>
            <p:cNvGrpSpPr/>
            <p:nvPr/>
          </p:nvGrpSpPr>
          <p:grpSpPr>
            <a:xfrm>
              <a:off x="5410056" y="142518"/>
              <a:ext cx="387572" cy="228067"/>
              <a:chOff x="0" y="0"/>
              <a:chExt cx="387571" cy="228066"/>
            </a:xfrm>
          </p:grpSpPr>
          <p:sp>
            <p:nvSpPr>
              <p:cNvPr id="622" name="Shape 622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23" name="Shape 623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Shape 627"/>
          <p:cNvSpPr/>
          <p:nvPr/>
        </p:nvSpPr>
        <p:spPr>
          <a:xfrm>
            <a:off x="-7939782" y="5466693"/>
            <a:ext cx="6064252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The Genetic Circuit</a:t>
            </a:r>
          </a:p>
        </p:txBody>
      </p:sp>
      <p:grpSp>
        <p:nvGrpSpPr>
          <p:cNvPr id="630" name="Group 630"/>
          <p:cNvGrpSpPr/>
          <p:nvPr/>
        </p:nvGrpSpPr>
        <p:grpSpPr>
          <a:xfrm>
            <a:off x="-6549129" y="2167868"/>
            <a:ext cx="3155951" cy="2946401"/>
            <a:chOff x="0" y="0"/>
            <a:chExt cx="3155950" cy="2946400"/>
          </a:xfrm>
        </p:grpSpPr>
        <p:pic>
          <p:nvPicPr>
            <p:cNvPr id="628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52" y="0"/>
              <a:ext cx="3154299" cy="29464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29" name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55951" cy="29463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31" name="Shape 631"/>
          <p:cNvSpPr/>
          <p:nvPr/>
        </p:nvSpPr>
        <p:spPr>
          <a:xfrm>
            <a:off x="-5776019" y="2388533"/>
            <a:ext cx="1609726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6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2</a:t>
            </a:r>
          </a:p>
        </p:txBody>
      </p:sp>
      <p:sp>
        <p:nvSpPr>
          <p:cNvPr id="632" name="Shape 632"/>
          <p:cNvSpPr/>
          <p:nvPr/>
        </p:nvSpPr>
        <p:spPr>
          <a:xfrm>
            <a:off x="-6735094" y="6364836"/>
            <a:ext cx="3848552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8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基因电路</a:t>
            </a:r>
          </a:p>
        </p:txBody>
      </p:sp>
      <p:pic>
        <p:nvPicPr>
          <p:cNvPr id="633" name="Screen Shot 2018-07-05 at 3.16.2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84513" y="8630497"/>
            <a:ext cx="4409186" cy="23817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34" name="image1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371421" y="159481"/>
            <a:ext cx="7006573" cy="3656227"/>
          </a:xfrm>
          <a:prstGeom prst="rect">
            <a:avLst/>
          </a:prstGeom>
          <a:ln w="12700">
            <a:miter lim="400000"/>
          </a:ln>
        </p:spPr>
      </p:pic>
      <p:pic>
        <p:nvPicPr>
          <p:cNvPr id="635" name="Screen Shot 2018-07-05 at 3.16.2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3971" y="544197"/>
            <a:ext cx="5344151" cy="2886796"/>
          </a:xfrm>
          <a:prstGeom prst="rect">
            <a:avLst/>
          </a:prstGeom>
          <a:ln w="12700">
            <a:miter lim="400000"/>
          </a:ln>
        </p:spPr>
      </p:pic>
      <p:pic>
        <p:nvPicPr>
          <p:cNvPr id="636" name="Screen Shot 2018-07-06 at 6.40.05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01226" y="3730932"/>
            <a:ext cx="2749641" cy="2886797"/>
          </a:xfrm>
          <a:prstGeom prst="rect">
            <a:avLst/>
          </a:prstGeom>
          <a:ln w="12700">
            <a:miter lim="400000"/>
          </a:ln>
        </p:spPr>
      </p:pic>
      <p:pic>
        <p:nvPicPr>
          <p:cNvPr id="637" name="Screen Shot 2018-07-06 at 6.41.48 A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624289" y="3794215"/>
            <a:ext cx="4223990" cy="27602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" grpId="1" animBg="1" advAuto="0"/>
      <p:bldP spid="637" grpId="2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Screen Shot 2018-07-04 at 5.35.2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1650" y="192965"/>
            <a:ext cx="11188700" cy="2400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0" name="Screen Shot 2018-07-04 at 5.35.1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5868" y="3327588"/>
            <a:ext cx="4390983" cy="174141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1" name="Screen Shot 2018-07-04 at 5.37.09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53207" y="3621001"/>
            <a:ext cx="1549124" cy="1469682"/>
          </a:xfrm>
          <a:prstGeom prst="rect">
            <a:avLst/>
          </a:prstGeom>
          <a:ln w="12700">
            <a:miter lim="400000"/>
          </a:ln>
        </p:spPr>
      </p:pic>
      <p:sp>
        <p:nvSpPr>
          <p:cNvPr id="642" name="Shape 642"/>
          <p:cNvSpPr/>
          <p:nvPr/>
        </p:nvSpPr>
        <p:spPr>
          <a:xfrm rot="16200000">
            <a:off x="506029" y="2936529"/>
            <a:ext cx="1170843" cy="203867"/>
          </a:xfrm>
          <a:prstGeom prst="rightArrow">
            <a:avLst>
              <a:gd name="adj1" fmla="val 36943"/>
              <a:gd name="adj2" fmla="val 15026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643" name="Shape 643"/>
          <p:cNvSpPr/>
          <p:nvPr/>
        </p:nvSpPr>
        <p:spPr>
          <a:xfrm rot="16200000">
            <a:off x="811019" y="3005200"/>
            <a:ext cx="1033501" cy="203867"/>
          </a:xfrm>
          <a:prstGeom prst="rightArrow">
            <a:avLst>
              <a:gd name="adj1" fmla="val 36943"/>
              <a:gd name="adj2" fmla="val 149875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 rot="16200000">
            <a:off x="1134130" y="3091993"/>
            <a:ext cx="859916" cy="203867"/>
          </a:xfrm>
          <a:prstGeom prst="rightArrow">
            <a:avLst>
              <a:gd name="adj1" fmla="val 36943"/>
              <a:gd name="adj2" fmla="val 140424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1796167" y="2836137"/>
            <a:ext cx="155422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</a:lstStyle>
          <a:p>
            <a:r>
              <a:t>MVA pathway/MEP pathway</a:t>
            </a:r>
          </a:p>
        </p:txBody>
      </p:sp>
      <p:sp>
        <p:nvSpPr>
          <p:cNvPr id="646" name="Shape 646"/>
          <p:cNvSpPr/>
          <p:nvPr/>
        </p:nvSpPr>
        <p:spPr>
          <a:xfrm rot="5400000">
            <a:off x="10135213" y="2936529"/>
            <a:ext cx="859916" cy="203867"/>
          </a:xfrm>
          <a:prstGeom prst="rightArrow">
            <a:avLst>
              <a:gd name="adj1" fmla="val 36943"/>
              <a:gd name="adj2" fmla="val 123080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647" name="Screen Shot 2018-07-04 at 8.54.39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12185" y="2836137"/>
            <a:ext cx="3380106" cy="2279128"/>
          </a:xfrm>
          <a:prstGeom prst="rect">
            <a:avLst/>
          </a:prstGeom>
          <a:ln w="12700">
            <a:miter lim="400000"/>
          </a:ln>
        </p:spPr>
      </p:pic>
      <p:sp>
        <p:nvSpPr>
          <p:cNvPr id="648" name="Shape 648"/>
          <p:cNvSpPr/>
          <p:nvPr/>
        </p:nvSpPr>
        <p:spPr>
          <a:xfrm>
            <a:off x="9138456" y="2767466"/>
            <a:ext cx="155422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chemeClr val="accent1"/>
                </a:solidFill>
              </a:defRPr>
            </a:pPr>
            <a:r>
              <a:t>Unidentified </a:t>
            </a:r>
          </a:p>
          <a:p>
            <a:pPr algn="ctr">
              <a:defRPr sz="1600">
                <a:solidFill>
                  <a:schemeClr val="accent1"/>
                </a:solidFill>
              </a:defRPr>
            </a:pPr>
            <a:r>
              <a:t>enzyme</a:t>
            </a:r>
          </a:p>
        </p:txBody>
      </p:sp>
      <p:sp>
        <p:nvSpPr>
          <p:cNvPr id="649" name="Shape 649"/>
          <p:cNvSpPr/>
          <p:nvPr/>
        </p:nvSpPr>
        <p:spPr>
          <a:xfrm>
            <a:off x="9452746" y="4995028"/>
            <a:ext cx="1554229" cy="313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600">
                <a:solidFill>
                  <a:srgbClr val="535353"/>
                </a:solidFill>
              </a:defRPr>
            </a:lvl1pPr>
          </a:lstStyle>
          <a:p>
            <a:r>
              <a:t>Nepetalactone</a:t>
            </a:r>
          </a:p>
        </p:txBody>
      </p:sp>
      <p:grpSp>
        <p:nvGrpSpPr>
          <p:cNvPr id="713" name="Group 713"/>
          <p:cNvGrpSpPr/>
          <p:nvPr/>
        </p:nvGrpSpPr>
        <p:grpSpPr>
          <a:xfrm>
            <a:off x="-180555" y="5553529"/>
            <a:ext cx="12553110" cy="962406"/>
            <a:chOff x="0" y="0"/>
            <a:chExt cx="12553108" cy="962405"/>
          </a:xfrm>
        </p:grpSpPr>
        <p:grpSp>
          <p:nvGrpSpPr>
            <p:cNvPr id="683" name="Group 683"/>
            <p:cNvGrpSpPr/>
            <p:nvPr/>
          </p:nvGrpSpPr>
          <p:grpSpPr>
            <a:xfrm>
              <a:off x="-1" y="-1"/>
              <a:ext cx="7057915" cy="962407"/>
              <a:chOff x="0" y="0"/>
              <a:chExt cx="7057913" cy="962405"/>
            </a:xfrm>
          </p:grpSpPr>
          <p:sp>
            <p:nvSpPr>
              <p:cNvPr id="650" name="Shape 650"/>
              <p:cNvSpPr/>
              <p:nvPr/>
            </p:nvSpPr>
            <p:spPr>
              <a:xfrm>
                <a:off x="0" y="784888"/>
                <a:ext cx="7057914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grpSp>
            <p:nvGrpSpPr>
              <p:cNvPr id="653" name="Group 653"/>
              <p:cNvGrpSpPr/>
              <p:nvPr/>
            </p:nvGrpSpPr>
            <p:grpSpPr>
              <a:xfrm>
                <a:off x="343906" y="428768"/>
                <a:ext cx="385829" cy="380473"/>
                <a:chOff x="0" y="0"/>
                <a:chExt cx="385827" cy="380472"/>
              </a:xfrm>
            </p:grpSpPr>
            <p:sp>
              <p:nvSpPr>
                <p:cNvPr id="651" name="Shape 651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52" name="Shape 652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54" name="Shape 654"/>
              <p:cNvSpPr/>
              <p:nvPr/>
            </p:nvSpPr>
            <p:spPr>
              <a:xfrm rot="10800000">
                <a:off x="643581" y="608933"/>
                <a:ext cx="356964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655" name="Shape 655"/>
              <p:cNvSpPr/>
              <p:nvPr/>
            </p:nvSpPr>
            <p:spPr>
              <a:xfrm>
                <a:off x="3704893" y="607369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56" name="Shape 656"/>
              <p:cNvSpPr/>
              <p:nvPr/>
            </p:nvSpPr>
            <p:spPr>
              <a:xfrm>
                <a:off x="3720933" y="634334"/>
                <a:ext cx="633504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GPPS</a:t>
                </a:r>
              </a:p>
            </p:txBody>
          </p:sp>
          <p:grpSp>
            <p:nvGrpSpPr>
              <p:cNvPr id="659" name="Group 659"/>
              <p:cNvGrpSpPr/>
              <p:nvPr/>
            </p:nvGrpSpPr>
            <p:grpSpPr>
              <a:xfrm>
                <a:off x="2532425" y="584761"/>
                <a:ext cx="387572" cy="228067"/>
                <a:chOff x="0" y="0"/>
                <a:chExt cx="387571" cy="228066"/>
              </a:xfrm>
            </p:grpSpPr>
            <p:sp>
              <p:nvSpPr>
                <p:cNvPr id="657" name="Shape 657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58" name="Shape 658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60" name="Shape 660"/>
              <p:cNvSpPr/>
              <p:nvPr/>
            </p:nvSpPr>
            <p:spPr>
              <a:xfrm>
                <a:off x="1107871" y="607369"/>
                <a:ext cx="456509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1" name="Shape 661"/>
              <p:cNvSpPr/>
              <p:nvPr/>
            </p:nvSpPr>
            <p:spPr>
              <a:xfrm>
                <a:off x="2117065" y="607369"/>
                <a:ext cx="456508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62" name="Shape 662"/>
              <p:cNvSpPr/>
              <p:nvPr/>
            </p:nvSpPr>
            <p:spPr>
              <a:xfrm>
                <a:off x="1109677" y="0"/>
                <a:ext cx="1374296" cy="5170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/>
              <a:p>
                <a:pPr>
                  <a:defRPr sz="1500" b="1">
                    <a:solidFill>
                      <a:srgbClr val="000000"/>
                    </a:solidFill>
                  </a:defRPr>
                </a:pPr>
                <a:r>
                  <a:t>MVA pathway</a:t>
                </a:r>
              </a:p>
              <a:p>
                <a:pPr algn="ctr">
                  <a:defRPr sz="1500" b="1">
                    <a:solidFill>
                      <a:srgbClr val="000000"/>
                    </a:solidFill>
                  </a:defRPr>
                </a:pPr>
                <a:r>
                  <a:t>enzymes</a:t>
                </a:r>
              </a:p>
            </p:txBody>
          </p:sp>
          <p:grpSp>
            <p:nvGrpSpPr>
              <p:cNvPr id="666" name="Group 666"/>
              <p:cNvGrpSpPr/>
              <p:nvPr/>
            </p:nvGrpSpPr>
            <p:grpSpPr>
              <a:xfrm>
                <a:off x="1580444" y="526159"/>
                <a:ext cx="469757" cy="117204"/>
                <a:chOff x="0" y="0"/>
                <a:chExt cx="469755" cy="117203"/>
              </a:xfrm>
            </p:grpSpPr>
            <p:sp>
              <p:nvSpPr>
                <p:cNvPr id="663" name="Shape 663"/>
                <p:cNvSpPr/>
                <p:nvPr/>
              </p:nvSpPr>
              <p:spPr>
                <a:xfrm>
                  <a:off x="0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664" name="Shape 664"/>
                <p:cNvSpPr/>
                <p:nvPr/>
              </p:nvSpPr>
              <p:spPr>
                <a:xfrm>
                  <a:off x="165302" y="0"/>
                  <a:ext cx="139152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665" name="Shape 665"/>
                <p:cNvSpPr/>
                <p:nvPr/>
              </p:nvSpPr>
              <p:spPr>
                <a:xfrm>
                  <a:off x="330605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669" name="Group 669"/>
              <p:cNvGrpSpPr/>
              <p:nvPr/>
            </p:nvGrpSpPr>
            <p:grpSpPr>
              <a:xfrm>
                <a:off x="3023524" y="428768"/>
                <a:ext cx="385829" cy="380473"/>
                <a:chOff x="0" y="0"/>
                <a:chExt cx="385827" cy="380472"/>
              </a:xfrm>
            </p:grpSpPr>
            <p:sp>
              <p:nvSpPr>
                <p:cNvPr id="667" name="Shape 667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68" name="Shape 668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70" name="Shape 670"/>
              <p:cNvSpPr/>
              <p:nvPr/>
            </p:nvSpPr>
            <p:spPr>
              <a:xfrm rot="10800000">
                <a:off x="3282307" y="599048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673" name="Group 673"/>
              <p:cNvGrpSpPr/>
              <p:nvPr/>
            </p:nvGrpSpPr>
            <p:grpSpPr>
              <a:xfrm>
                <a:off x="4338620" y="584761"/>
                <a:ext cx="387572" cy="228067"/>
                <a:chOff x="0" y="0"/>
                <a:chExt cx="387571" cy="228066"/>
              </a:xfrm>
            </p:grpSpPr>
            <p:sp>
              <p:nvSpPr>
                <p:cNvPr id="671" name="Shape 671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72" name="Shape 672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74" name="Shape 674"/>
              <p:cNvSpPr/>
              <p:nvPr/>
            </p:nvSpPr>
            <p:spPr>
              <a:xfrm>
                <a:off x="5566395" y="597485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75" name="Shape 675"/>
              <p:cNvSpPr/>
              <p:nvPr/>
            </p:nvSpPr>
            <p:spPr>
              <a:xfrm>
                <a:off x="5620535" y="624449"/>
                <a:ext cx="50644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GES</a:t>
                </a:r>
              </a:p>
            </p:txBody>
          </p:sp>
          <p:grpSp>
            <p:nvGrpSpPr>
              <p:cNvPr id="678" name="Group 678"/>
              <p:cNvGrpSpPr/>
              <p:nvPr/>
            </p:nvGrpSpPr>
            <p:grpSpPr>
              <a:xfrm>
                <a:off x="4836703" y="428768"/>
                <a:ext cx="385829" cy="380473"/>
                <a:chOff x="0" y="0"/>
                <a:chExt cx="385827" cy="380472"/>
              </a:xfrm>
            </p:grpSpPr>
            <p:sp>
              <p:nvSpPr>
                <p:cNvPr id="676" name="Shape 676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77" name="Shape 677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79" name="Shape 679"/>
              <p:cNvSpPr/>
              <p:nvPr/>
            </p:nvSpPr>
            <p:spPr>
              <a:xfrm rot="10800000">
                <a:off x="5104407" y="608933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682" name="Group 682"/>
              <p:cNvGrpSpPr/>
              <p:nvPr/>
            </p:nvGrpSpPr>
            <p:grpSpPr>
              <a:xfrm>
                <a:off x="6234618" y="584761"/>
                <a:ext cx="387572" cy="228067"/>
                <a:chOff x="0" y="0"/>
                <a:chExt cx="387571" cy="228066"/>
              </a:xfrm>
            </p:grpSpPr>
            <p:sp>
              <p:nvSpPr>
                <p:cNvPr id="680" name="Shape 680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81" name="Shape 681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  <p:grpSp>
          <p:nvGrpSpPr>
            <p:cNvPr id="712" name="Group 712"/>
            <p:cNvGrpSpPr/>
            <p:nvPr/>
          </p:nvGrpSpPr>
          <p:grpSpPr>
            <a:xfrm>
              <a:off x="6548844" y="406618"/>
              <a:ext cx="6004265" cy="533638"/>
              <a:chOff x="0" y="0"/>
              <a:chExt cx="6004264" cy="533637"/>
            </a:xfrm>
          </p:grpSpPr>
          <p:sp>
            <p:nvSpPr>
              <p:cNvPr id="684" name="Shape 684"/>
              <p:cNvSpPr/>
              <p:nvPr/>
            </p:nvSpPr>
            <p:spPr>
              <a:xfrm>
                <a:off x="0" y="373171"/>
                <a:ext cx="6004265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85" name="Shape 685"/>
              <p:cNvSpPr/>
              <p:nvPr/>
            </p:nvSpPr>
            <p:spPr>
              <a:xfrm>
                <a:off x="1066149" y="168716"/>
                <a:ext cx="661350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86" name="Shape 686"/>
              <p:cNvSpPr/>
              <p:nvPr/>
            </p:nvSpPr>
            <p:spPr>
              <a:xfrm>
                <a:off x="1120289" y="195681"/>
                <a:ext cx="49583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G8H</a:t>
                </a:r>
              </a:p>
            </p:txBody>
          </p:sp>
          <p:grpSp>
            <p:nvGrpSpPr>
              <p:cNvPr id="689" name="Group 689"/>
              <p:cNvGrpSpPr/>
              <p:nvPr/>
            </p:nvGrpSpPr>
            <p:grpSpPr>
              <a:xfrm>
                <a:off x="361743" y="0"/>
                <a:ext cx="385829" cy="380473"/>
                <a:chOff x="0" y="0"/>
                <a:chExt cx="385827" cy="380472"/>
              </a:xfrm>
            </p:grpSpPr>
            <p:sp>
              <p:nvSpPr>
                <p:cNvPr id="687" name="Shape 687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88" name="Shape 688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90" name="Shape 690"/>
              <p:cNvSpPr/>
              <p:nvPr/>
            </p:nvSpPr>
            <p:spPr>
              <a:xfrm rot="10800000">
                <a:off x="61387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693" name="Group 693"/>
              <p:cNvGrpSpPr/>
              <p:nvPr/>
            </p:nvGrpSpPr>
            <p:grpSpPr>
              <a:xfrm>
                <a:off x="1659395" y="144196"/>
                <a:ext cx="387572" cy="228067"/>
                <a:chOff x="0" y="0"/>
                <a:chExt cx="387571" cy="228066"/>
              </a:xfrm>
            </p:grpSpPr>
            <p:sp>
              <p:nvSpPr>
                <p:cNvPr id="691" name="Shape 691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92" name="Shape 692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94" name="Shape 694"/>
              <p:cNvSpPr/>
              <p:nvPr/>
            </p:nvSpPr>
            <p:spPr>
              <a:xfrm>
                <a:off x="2889027" y="156920"/>
                <a:ext cx="698105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95" name="Shape 695"/>
              <p:cNvSpPr/>
              <p:nvPr/>
            </p:nvSpPr>
            <p:spPr>
              <a:xfrm>
                <a:off x="2950732" y="190629"/>
                <a:ext cx="53806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GOR</a:t>
                </a:r>
              </a:p>
            </p:txBody>
          </p:sp>
          <p:grpSp>
            <p:nvGrpSpPr>
              <p:cNvPr id="698" name="Group 698"/>
              <p:cNvGrpSpPr/>
              <p:nvPr/>
            </p:nvGrpSpPr>
            <p:grpSpPr>
              <a:xfrm>
                <a:off x="2166873" y="0"/>
                <a:ext cx="385829" cy="380473"/>
                <a:chOff x="0" y="0"/>
                <a:chExt cx="385827" cy="380472"/>
              </a:xfrm>
            </p:grpSpPr>
            <p:sp>
              <p:nvSpPr>
                <p:cNvPr id="696" name="Shape 696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697" name="Shape 697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699" name="Shape 699"/>
              <p:cNvSpPr/>
              <p:nvPr/>
            </p:nvSpPr>
            <p:spPr>
              <a:xfrm rot="10800000">
                <a:off x="2428754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702" name="Group 702"/>
              <p:cNvGrpSpPr/>
              <p:nvPr/>
            </p:nvGrpSpPr>
            <p:grpSpPr>
              <a:xfrm>
                <a:off x="3575055" y="144196"/>
                <a:ext cx="387572" cy="228067"/>
                <a:chOff x="0" y="0"/>
                <a:chExt cx="387571" cy="228066"/>
              </a:xfrm>
            </p:grpSpPr>
            <p:sp>
              <p:nvSpPr>
                <p:cNvPr id="700" name="Shape 700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701" name="Shape 701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703" name="Shape 703"/>
              <p:cNvSpPr/>
              <p:nvPr/>
            </p:nvSpPr>
            <p:spPr>
              <a:xfrm>
                <a:off x="4776585" y="178601"/>
                <a:ext cx="630744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04" name="Shape 704"/>
              <p:cNvSpPr/>
              <p:nvPr/>
            </p:nvSpPr>
            <p:spPr>
              <a:xfrm>
                <a:off x="4844544" y="205565"/>
                <a:ext cx="41119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ISY</a:t>
                </a:r>
              </a:p>
            </p:txBody>
          </p:sp>
          <p:grpSp>
            <p:nvGrpSpPr>
              <p:cNvPr id="707" name="Group 707"/>
              <p:cNvGrpSpPr/>
              <p:nvPr/>
            </p:nvGrpSpPr>
            <p:grpSpPr>
              <a:xfrm>
                <a:off x="4044225" y="0"/>
                <a:ext cx="385829" cy="380473"/>
                <a:chOff x="0" y="0"/>
                <a:chExt cx="385827" cy="380472"/>
              </a:xfrm>
            </p:grpSpPr>
            <p:sp>
              <p:nvSpPr>
                <p:cNvPr id="705" name="Shape 705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706" name="Shape 706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708" name="Shape 708"/>
              <p:cNvSpPr/>
              <p:nvPr/>
            </p:nvSpPr>
            <p:spPr>
              <a:xfrm rot="10800000">
                <a:off x="429638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711" name="Group 711"/>
              <p:cNvGrpSpPr/>
              <p:nvPr/>
            </p:nvGrpSpPr>
            <p:grpSpPr>
              <a:xfrm>
                <a:off x="5410056" y="142518"/>
                <a:ext cx="387572" cy="228067"/>
                <a:chOff x="0" y="0"/>
                <a:chExt cx="387571" cy="228066"/>
              </a:xfrm>
            </p:grpSpPr>
            <p:sp>
              <p:nvSpPr>
                <p:cNvPr id="709" name="Shape 709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710" name="Shape 710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</p:grpSp>
      <p:sp>
        <p:nvSpPr>
          <p:cNvPr id="714" name="Shape 714"/>
          <p:cNvSpPr/>
          <p:nvPr/>
        </p:nvSpPr>
        <p:spPr>
          <a:xfrm>
            <a:off x="10490200" y="783515"/>
            <a:ext cx="970941" cy="1270001"/>
          </a:xfrm>
          <a:prstGeom prst="rect">
            <a:avLst/>
          </a:prstGeom>
          <a:solidFill>
            <a:schemeClr val="accent3">
              <a:lumOff val="44000"/>
            </a:schemeClr>
          </a:solidFill>
          <a:ln w="38100"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pic>
        <p:nvPicPr>
          <p:cNvPr id="715" name="Screen Shot 2018-07-05 at 12.32.34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555059" y="1000886"/>
            <a:ext cx="841222" cy="1033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" name="Group 722"/>
          <p:cNvGrpSpPr/>
          <p:nvPr/>
        </p:nvGrpSpPr>
        <p:grpSpPr>
          <a:xfrm>
            <a:off x="8356135" y="2562176"/>
            <a:ext cx="1988090" cy="2478593"/>
            <a:chOff x="0" y="0"/>
            <a:chExt cx="1988089" cy="2478591"/>
          </a:xfrm>
        </p:grpSpPr>
        <p:grpSp>
          <p:nvGrpSpPr>
            <p:cNvPr id="719" name="Group 719"/>
            <p:cNvGrpSpPr/>
            <p:nvPr/>
          </p:nvGrpSpPr>
          <p:grpSpPr>
            <a:xfrm>
              <a:off x="40483" y="0"/>
              <a:ext cx="1947607" cy="2478592"/>
              <a:chOff x="0" y="0"/>
              <a:chExt cx="1947605" cy="2478591"/>
            </a:xfrm>
          </p:grpSpPr>
          <p:pic>
            <p:nvPicPr>
              <p:cNvPr id="717" name="Screen Shot 2018-07-04 at 9.38.34 PM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rcRect/>
              <a:stretch>
                <a:fillRect/>
              </a:stretch>
            </p:blipFill>
            <p:spPr>
              <a:xfrm>
                <a:off x="0" y="0"/>
                <a:ext cx="1915767" cy="247859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18" name="Shape 718"/>
              <p:cNvSpPr/>
              <p:nvPr/>
            </p:nvSpPr>
            <p:spPr>
              <a:xfrm>
                <a:off x="1390639" y="928647"/>
                <a:ext cx="556967" cy="621191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720" name="Shape 720"/>
            <p:cNvSpPr/>
            <p:nvPr/>
          </p:nvSpPr>
          <p:spPr>
            <a:xfrm>
              <a:off x="0" y="1045479"/>
              <a:ext cx="326002" cy="34530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>
                  <a:solidFill>
                    <a:schemeClr val="accent3">
                      <a:lumOff val="44000"/>
                    </a:schemeClr>
                  </a:solidFill>
                </a:defRPr>
              </a:lvl1pPr>
            </a:lstStyle>
            <a:p>
              <a:r>
                <a:t>＝</a:t>
              </a:r>
            </a:p>
          </p:txBody>
        </p:sp>
        <p:sp>
          <p:nvSpPr>
            <p:cNvPr id="721" name="Shape 721"/>
            <p:cNvSpPr/>
            <p:nvPr/>
          </p:nvSpPr>
          <p:spPr>
            <a:xfrm>
              <a:off x="479493" y="1699080"/>
              <a:ext cx="1069586" cy="49553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</p:grpSp>
      <p:grpSp>
        <p:nvGrpSpPr>
          <p:cNvPr id="729" name="Group 729"/>
          <p:cNvGrpSpPr/>
          <p:nvPr/>
        </p:nvGrpSpPr>
        <p:grpSpPr>
          <a:xfrm>
            <a:off x="2875498" y="2431063"/>
            <a:ext cx="2484028" cy="2802657"/>
            <a:chOff x="0" y="0"/>
            <a:chExt cx="2484026" cy="2802655"/>
          </a:xfrm>
        </p:grpSpPr>
        <p:grpSp>
          <p:nvGrpSpPr>
            <p:cNvPr id="725" name="Group 725"/>
            <p:cNvGrpSpPr/>
            <p:nvPr/>
          </p:nvGrpSpPr>
          <p:grpSpPr>
            <a:xfrm>
              <a:off x="728" y="-1"/>
              <a:ext cx="2407101" cy="1297950"/>
              <a:chOff x="0" y="0"/>
              <a:chExt cx="2407099" cy="1297948"/>
            </a:xfrm>
          </p:grpSpPr>
          <p:pic>
            <p:nvPicPr>
              <p:cNvPr id="723" name="Screen Shot 2018-07-04 at 5.27.13 PM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/>
              <a:stretch>
                <a:fillRect/>
              </a:stretch>
            </p:blipFill>
            <p:spPr>
              <a:xfrm>
                <a:off x="0" y="0"/>
                <a:ext cx="2407100" cy="93314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24" name="Shape 724"/>
              <p:cNvSpPr/>
              <p:nvPr/>
            </p:nvSpPr>
            <p:spPr>
              <a:xfrm>
                <a:off x="485085" y="885449"/>
                <a:ext cx="1097730" cy="4125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2200">
                    <a:solidFill>
                      <a:srgbClr val="000000"/>
                    </a:solidFill>
                  </a:defRPr>
                </a:lvl1pPr>
              </a:lstStyle>
              <a:p>
                <a:r>
                  <a:t>DMAPP</a:t>
                </a:r>
              </a:p>
            </p:txBody>
          </p:sp>
        </p:grpSp>
        <p:grpSp>
          <p:nvGrpSpPr>
            <p:cNvPr id="728" name="Group 728"/>
            <p:cNvGrpSpPr/>
            <p:nvPr/>
          </p:nvGrpSpPr>
          <p:grpSpPr>
            <a:xfrm>
              <a:off x="0" y="1554305"/>
              <a:ext cx="2484027" cy="1248351"/>
              <a:chOff x="0" y="0"/>
              <a:chExt cx="2484026" cy="1248350"/>
            </a:xfrm>
          </p:grpSpPr>
          <p:pic>
            <p:nvPicPr>
              <p:cNvPr id="726" name="Screen Shot 2018-07-04 at 5.26.59 PM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0"/>
                <a:ext cx="2484027" cy="88275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27" name="Shape 727"/>
              <p:cNvSpPr/>
              <p:nvPr/>
            </p:nvSpPr>
            <p:spPr>
              <a:xfrm>
                <a:off x="62346" y="811281"/>
                <a:ext cx="1114734" cy="43707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400">
                    <a:solidFill>
                      <a:srgbClr val="000000"/>
                    </a:solidFill>
                  </a:defRPr>
                </a:lvl1pPr>
              </a:lstStyle>
              <a:p>
                <a:r>
                  <a:t>IPP</a:t>
                </a:r>
              </a:p>
            </p:txBody>
          </p:sp>
        </p:grpSp>
      </p:grpSp>
      <p:pic>
        <p:nvPicPr>
          <p:cNvPr id="730" name="Screen Shot 2018-07-04 at 5.37.09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0412" y="2908422"/>
            <a:ext cx="1882648" cy="17861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64" name="Group 764"/>
          <p:cNvGrpSpPr/>
          <p:nvPr/>
        </p:nvGrpSpPr>
        <p:grpSpPr>
          <a:xfrm>
            <a:off x="-180555" y="378880"/>
            <a:ext cx="7057915" cy="962407"/>
            <a:chOff x="0" y="0"/>
            <a:chExt cx="7057913" cy="962405"/>
          </a:xfrm>
        </p:grpSpPr>
        <p:sp>
          <p:nvSpPr>
            <p:cNvPr id="731" name="Shape 731"/>
            <p:cNvSpPr/>
            <p:nvPr/>
          </p:nvSpPr>
          <p:spPr>
            <a:xfrm>
              <a:off x="0" y="784888"/>
              <a:ext cx="7057914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734" name="Group 734"/>
            <p:cNvGrpSpPr/>
            <p:nvPr/>
          </p:nvGrpSpPr>
          <p:grpSpPr>
            <a:xfrm>
              <a:off x="343906" y="428768"/>
              <a:ext cx="385829" cy="380473"/>
              <a:chOff x="0" y="0"/>
              <a:chExt cx="385827" cy="380472"/>
            </a:xfrm>
          </p:grpSpPr>
          <p:sp>
            <p:nvSpPr>
              <p:cNvPr id="732" name="Shape 732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33" name="Shape 733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35" name="Shape 735"/>
            <p:cNvSpPr/>
            <p:nvPr/>
          </p:nvSpPr>
          <p:spPr>
            <a:xfrm rot="10800000">
              <a:off x="643581" y="608933"/>
              <a:ext cx="356964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sp>
          <p:nvSpPr>
            <p:cNvPr id="736" name="Shape 736"/>
            <p:cNvSpPr/>
            <p:nvPr/>
          </p:nvSpPr>
          <p:spPr>
            <a:xfrm>
              <a:off x="3704893" y="607369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37" name="Shape 737"/>
            <p:cNvSpPr/>
            <p:nvPr/>
          </p:nvSpPr>
          <p:spPr>
            <a:xfrm>
              <a:off x="3720933" y="634334"/>
              <a:ext cx="633504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  <p:grpSp>
          <p:nvGrpSpPr>
            <p:cNvPr id="740" name="Group 740"/>
            <p:cNvGrpSpPr/>
            <p:nvPr/>
          </p:nvGrpSpPr>
          <p:grpSpPr>
            <a:xfrm>
              <a:off x="2532425" y="584761"/>
              <a:ext cx="387572" cy="228067"/>
              <a:chOff x="0" y="0"/>
              <a:chExt cx="387571" cy="228066"/>
            </a:xfrm>
          </p:grpSpPr>
          <p:sp>
            <p:nvSpPr>
              <p:cNvPr id="738" name="Shape 738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39" name="Shape 739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41" name="Shape 741"/>
            <p:cNvSpPr/>
            <p:nvPr/>
          </p:nvSpPr>
          <p:spPr>
            <a:xfrm>
              <a:off x="1107871" y="607369"/>
              <a:ext cx="456509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42" name="Shape 742"/>
            <p:cNvSpPr/>
            <p:nvPr/>
          </p:nvSpPr>
          <p:spPr>
            <a:xfrm>
              <a:off x="2117065" y="607369"/>
              <a:ext cx="456508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43" name="Shape 743"/>
            <p:cNvSpPr/>
            <p:nvPr/>
          </p:nvSpPr>
          <p:spPr>
            <a:xfrm>
              <a:off x="1109677" y="0"/>
              <a:ext cx="1843663" cy="5170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1500" b="1">
                  <a:solidFill>
                    <a:srgbClr val="000000"/>
                  </a:solidFill>
                </a:defRPr>
              </a:pPr>
              <a:r>
                <a:t>MVA/MEP pathway</a:t>
              </a:r>
            </a:p>
            <a:p>
              <a:pPr algn="ctr">
                <a:defRPr sz="1500" b="1">
                  <a:solidFill>
                    <a:srgbClr val="000000"/>
                  </a:solidFill>
                </a:defRPr>
              </a:pPr>
              <a:r>
                <a:t>enzymes</a:t>
              </a:r>
            </a:p>
          </p:txBody>
        </p:sp>
        <p:grpSp>
          <p:nvGrpSpPr>
            <p:cNvPr id="747" name="Group 747"/>
            <p:cNvGrpSpPr/>
            <p:nvPr/>
          </p:nvGrpSpPr>
          <p:grpSpPr>
            <a:xfrm>
              <a:off x="1580444" y="526159"/>
              <a:ext cx="469757" cy="117204"/>
              <a:chOff x="0" y="0"/>
              <a:chExt cx="469755" cy="117203"/>
            </a:xfrm>
          </p:grpSpPr>
          <p:sp>
            <p:nvSpPr>
              <p:cNvPr id="744" name="Shape 744"/>
              <p:cNvSpPr/>
              <p:nvPr/>
            </p:nvSpPr>
            <p:spPr>
              <a:xfrm>
                <a:off x="0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45" name="Shape 745"/>
              <p:cNvSpPr/>
              <p:nvPr/>
            </p:nvSpPr>
            <p:spPr>
              <a:xfrm>
                <a:off x="165302" y="0"/>
                <a:ext cx="139152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46" name="Shape 746"/>
              <p:cNvSpPr/>
              <p:nvPr/>
            </p:nvSpPr>
            <p:spPr>
              <a:xfrm>
                <a:off x="330605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grpSp>
          <p:nvGrpSpPr>
            <p:cNvPr id="750" name="Group 750"/>
            <p:cNvGrpSpPr/>
            <p:nvPr/>
          </p:nvGrpSpPr>
          <p:grpSpPr>
            <a:xfrm>
              <a:off x="3023524" y="428768"/>
              <a:ext cx="385829" cy="380473"/>
              <a:chOff x="0" y="0"/>
              <a:chExt cx="385827" cy="380472"/>
            </a:xfrm>
          </p:grpSpPr>
          <p:sp>
            <p:nvSpPr>
              <p:cNvPr id="748" name="Shape 748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49" name="Shape 749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51" name="Shape 751"/>
            <p:cNvSpPr/>
            <p:nvPr/>
          </p:nvSpPr>
          <p:spPr>
            <a:xfrm rot="10800000">
              <a:off x="3282307" y="599048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754" name="Group 754"/>
            <p:cNvGrpSpPr/>
            <p:nvPr/>
          </p:nvGrpSpPr>
          <p:grpSpPr>
            <a:xfrm>
              <a:off x="4338620" y="584761"/>
              <a:ext cx="387572" cy="228067"/>
              <a:chOff x="0" y="0"/>
              <a:chExt cx="387571" cy="228066"/>
            </a:xfrm>
          </p:grpSpPr>
          <p:sp>
            <p:nvSpPr>
              <p:cNvPr id="752" name="Shape 752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53" name="Shape 753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55" name="Shape 755"/>
            <p:cNvSpPr/>
            <p:nvPr/>
          </p:nvSpPr>
          <p:spPr>
            <a:xfrm>
              <a:off x="5566395" y="597485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56" name="Shape 756"/>
            <p:cNvSpPr/>
            <p:nvPr/>
          </p:nvSpPr>
          <p:spPr>
            <a:xfrm>
              <a:off x="5620535" y="624449"/>
              <a:ext cx="50644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  <p:grpSp>
          <p:nvGrpSpPr>
            <p:cNvPr id="759" name="Group 759"/>
            <p:cNvGrpSpPr/>
            <p:nvPr/>
          </p:nvGrpSpPr>
          <p:grpSpPr>
            <a:xfrm>
              <a:off x="4836703" y="428768"/>
              <a:ext cx="385829" cy="380473"/>
              <a:chOff x="0" y="0"/>
              <a:chExt cx="385827" cy="380472"/>
            </a:xfrm>
          </p:grpSpPr>
          <p:sp>
            <p:nvSpPr>
              <p:cNvPr id="757" name="Shape 757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58" name="Shape 758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60" name="Shape 760"/>
            <p:cNvSpPr/>
            <p:nvPr/>
          </p:nvSpPr>
          <p:spPr>
            <a:xfrm rot="10800000">
              <a:off x="5104407" y="608933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763" name="Group 763"/>
            <p:cNvGrpSpPr/>
            <p:nvPr/>
          </p:nvGrpSpPr>
          <p:grpSpPr>
            <a:xfrm>
              <a:off x="6234618" y="584761"/>
              <a:ext cx="387572" cy="228067"/>
              <a:chOff x="0" y="0"/>
              <a:chExt cx="387571" cy="228066"/>
            </a:xfrm>
          </p:grpSpPr>
          <p:sp>
            <p:nvSpPr>
              <p:cNvPr id="761" name="Shape 761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62" name="Shape 762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793" name="Group 793"/>
          <p:cNvGrpSpPr/>
          <p:nvPr/>
        </p:nvGrpSpPr>
        <p:grpSpPr>
          <a:xfrm>
            <a:off x="6368290" y="785498"/>
            <a:ext cx="6004265" cy="533639"/>
            <a:chOff x="0" y="0"/>
            <a:chExt cx="6004264" cy="533637"/>
          </a:xfrm>
        </p:grpSpPr>
        <p:sp>
          <p:nvSpPr>
            <p:cNvPr id="765" name="Shape 765"/>
            <p:cNvSpPr/>
            <p:nvPr/>
          </p:nvSpPr>
          <p:spPr>
            <a:xfrm>
              <a:off x="0" y="373171"/>
              <a:ext cx="6004265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66" name="Shape 766"/>
            <p:cNvSpPr/>
            <p:nvPr/>
          </p:nvSpPr>
          <p:spPr>
            <a:xfrm>
              <a:off x="1066149" y="168716"/>
              <a:ext cx="661350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67" name="Shape 767"/>
            <p:cNvSpPr/>
            <p:nvPr/>
          </p:nvSpPr>
          <p:spPr>
            <a:xfrm>
              <a:off x="1120289" y="195681"/>
              <a:ext cx="49583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  <p:grpSp>
          <p:nvGrpSpPr>
            <p:cNvPr id="770" name="Group 770"/>
            <p:cNvGrpSpPr/>
            <p:nvPr/>
          </p:nvGrpSpPr>
          <p:grpSpPr>
            <a:xfrm>
              <a:off x="361743" y="0"/>
              <a:ext cx="385829" cy="380473"/>
              <a:chOff x="0" y="0"/>
              <a:chExt cx="385827" cy="380472"/>
            </a:xfrm>
          </p:grpSpPr>
          <p:sp>
            <p:nvSpPr>
              <p:cNvPr id="768" name="Shape 768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69" name="Shape 769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71" name="Shape 771"/>
            <p:cNvSpPr/>
            <p:nvPr/>
          </p:nvSpPr>
          <p:spPr>
            <a:xfrm rot="10800000">
              <a:off x="613873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774" name="Group 774"/>
            <p:cNvGrpSpPr/>
            <p:nvPr/>
          </p:nvGrpSpPr>
          <p:grpSpPr>
            <a:xfrm>
              <a:off x="1659395" y="144196"/>
              <a:ext cx="387572" cy="228067"/>
              <a:chOff x="0" y="0"/>
              <a:chExt cx="387571" cy="228066"/>
            </a:xfrm>
          </p:grpSpPr>
          <p:sp>
            <p:nvSpPr>
              <p:cNvPr id="772" name="Shape 772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73" name="Shape 773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75" name="Shape 775"/>
            <p:cNvSpPr/>
            <p:nvPr/>
          </p:nvSpPr>
          <p:spPr>
            <a:xfrm>
              <a:off x="2889027" y="156920"/>
              <a:ext cx="698105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76" name="Shape 776"/>
            <p:cNvSpPr/>
            <p:nvPr/>
          </p:nvSpPr>
          <p:spPr>
            <a:xfrm>
              <a:off x="2950732" y="190629"/>
              <a:ext cx="53806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  <p:grpSp>
          <p:nvGrpSpPr>
            <p:cNvPr id="779" name="Group 779"/>
            <p:cNvGrpSpPr/>
            <p:nvPr/>
          </p:nvGrpSpPr>
          <p:grpSpPr>
            <a:xfrm>
              <a:off x="2166873" y="0"/>
              <a:ext cx="385829" cy="380473"/>
              <a:chOff x="0" y="0"/>
              <a:chExt cx="385827" cy="380472"/>
            </a:xfrm>
          </p:grpSpPr>
          <p:sp>
            <p:nvSpPr>
              <p:cNvPr id="777" name="Shape 777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78" name="Shape 778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80" name="Shape 780"/>
            <p:cNvSpPr/>
            <p:nvPr/>
          </p:nvSpPr>
          <p:spPr>
            <a:xfrm rot="10800000">
              <a:off x="2428754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783" name="Group 783"/>
            <p:cNvGrpSpPr/>
            <p:nvPr/>
          </p:nvGrpSpPr>
          <p:grpSpPr>
            <a:xfrm>
              <a:off x="3575055" y="144196"/>
              <a:ext cx="387572" cy="228067"/>
              <a:chOff x="0" y="0"/>
              <a:chExt cx="387571" cy="228066"/>
            </a:xfrm>
          </p:grpSpPr>
          <p:sp>
            <p:nvSpPr>
              <p:cNvPr id="781" name="Shape 781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82" name="Shape 782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84" name="Shape 784"/>
            <p:cNvSpPr/>
            <p:nvPr/>
          </p:nvSpPr>
          <p:spPr>
            <a:xfrm>
              <a:off x="4776585" y="178601"/>
              <a:ext cx="630744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85" name="Shape 785"/>
            <p:cNvSpPr/>
            <p:nvPr/>
          </p:nvSpPr>
          <p:spPr>
            <a:xfrm>
              <a:off x="4844544" y="205565"/>
              <a:ext cx="41119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  <p:grpSp>
          <p:nvGrpSpPr>
            <p:cNvPr id="788" name="Group 788"/>
            <p:cNvGrpSpPr/>
            <p:nvPr/>
          </p:nvGrpSpPr>
          <p:grpSpPr>
            <a:xfrm>
              <a:off x="4044225" y="0"/>
              <a:ext cx="385829" cy="380473"/>
              <a:chOff x="0" y="0"/>
              <a:chExt cx="385827" cy="380472"/>
            </a:xfrm>
          </p:grpSpPr>
          <p:sp>
            <p:nvSpPr>
              <p:cNvPr id="786" name="Shape 786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87" name="Shape 787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789" name="Shape 789"/>
            <p:cNvSpPr/>
            <p:nvPr/>
          </p:nvSpPr>
          <p:spPr>
            <a:xfrm rot="10800000">
              <a:off x="4296383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792" name="Group 792"/>
            <p:cNvGrpSpPr/>
            <p:nvPr/>
          </p:nvGrpSpPr>
          <p:grpSpPr>
            <a:xfrm>
              <a:off x="5410056" y="142518"/>
              <a:ext cx="387572" cy="228067"/>
              <a:chOff x="0" y="0"/>
              <a:chExt cx="387571" cy="228066"/>
            </a:xfrm>
          </p:grpSpPr>
          <p:sp>
            <p:nvSpPr>
              <p:cNvPr id="790" name="Shape 790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791" name="Shape 791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802" name="Group 802"/>
          <p:cNvGrpSpPr/>
          <p:nvPr/>
        </p:nvGrpSpPr>
        <p:grpSpPr>
          <a:xfrm>
            <a:off x="2628994" y="1735398"/>
            <a:ext cx="3504657" cy="3835816"/>
            <a:chOff x="0" y="0"/>
            <a:chExt cx="3504656" cy="3835814"/>
          </a:xfrm>
        </p:grpSpPr>
        <p:sp>
          <p:nvSpPr>
            <p:cNvPr id="794" name="Shape 794"/>
            <p:cNvSpPr/>
            <p:nvPr/>
          </p:nvSpPr>
          <p:spPr>
            <a:xfrm>
              <a:off x="0" y="1060383"/>
              <a:ext cx="1447491" cy="1536104"/>
            </a:xfrm>
            <a:prstGeom prst="ellipse">
              <a:avLst/>
            </a:prstGeom>
            <a:solidFill>
              <a:schemeClr val="accent2"/>
            </a:solidFill>
            <a:ln w="25400" cap="flat">
              <a:solidFill>
                <a:srgbClr val="B8911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grpSp>
          <p:nvGrpSpPr>
            <p:cNvPr id="801" name="Group 801"/>
            <p:cNvGrpSpPr/>
            <p:nvPr/>
          </p:nvGrpSpPr>
          <p:grpSpPr>
            <a:xfrm>
              <a:off x="262233" y="0"/>
              <a:ext cx="3242424" cy="3835815"/>
              <a:chOff x="0" y="0"/>
              <a:chExt cx="3242423" cy="3835814"/>
            </a:xfrm>
          </p:grpSpPr>
          <p:sp>
            <p:nvSpPr>
              <p:cNvPr id="795" name="Shape 795"/>
              <p:cNvSpPr/>
              <p:nvPr/>
            </p:nvSpPr>
            <p:spPr>
              <a:xfrm>
                <a:off x="0" y="2179667"/>
                <a:ext cx="1447491" cy="1434208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96" name="Shape 796"/>
              <p:cNvSpPr/>
              <p:nvPr/>
            </p:nvSpPr>
            <p:spPr>
              <a:xfrm>
                <a:off x="1020724" y="551754"/>
                <a:ext cx="1447491" cy="1371335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97" name="Shape 797"/>
              <p:cNvSpPr/>
              <p:nvPr/>
            </p:nvSpPr>
            <p:spPr>
              <a:xfrm>
                <a:off x="114215" y="0"/>
                <a:ext cx="1219060" cy="1254125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98" name="Shape 798"/>
              <p:cNvSpPr/>
              <p:nvPr/>
            </p:nvSpPr>
            <p:spPr>
              <a:xfrm>
                <a:off x="1128025" y="2401607"/>
                <a:ext cx="1447491" cy="1434208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799" name="Shape 799"/>
              <p:cNvSpPr/>
              <p:nvPr/>
            </p:nvSpPr>
            <p:spPr>
              <a:xfrm>
                <a:off x="1578717" y="1237757"/>
                <a:ext cx="1663707" cy="1629967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800" name="Shape 800"/>
              <p:cNvSpPr/>
              <p:nvPr/>
            </p:nvSpPr>
            <p:spPr>
              <a:xfrm>
                <a:off x="102485" y="1513403"/>
                <a:ext cx="2482570" cy="12613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7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MVA/MEP pathway enzymes</a:t>
                </a:r>
              </a:p>
            </p:txBody>
          </p:sp>
        </p:grpSp>
      </p:grpSp>
      <p:grpSp>
        <p:nvGrpSpPr>
          <p:cNvPr id="805" name="Group 805"/>
          <p:cNvGrpSpPr/>
          <p:nvPr/>
        </p:nvGrpSpPr>
        <p:grpSpPr>
          <a:xfrm>
            <a:off x="8216214" y="2576196"/>
            <a:ext cx="2308416" cy="2154220"/>
            <a:chOff x="0" y="0"/>
            <a:chExt cx="2308415" cy="2154218"/>
          </a:xfrm>
        </p:grpSpPr>
        <p:sp>
          <p:nvSpPr>
            <p:cNvPr id="803" name="Shape 803"/>
            <p:cNvSpPr/>
            <p:nvPr/>
          </p:nvSpPr>
          <p:spPr>
            <a:xfrm>
              <a:off x="4428" y="0"/>
              <a:ext cx="2299560" cy="2154219"/>
            </a:xfrm>
            <a:prstGeom prst="ellipse">
              <a:avLst/>
            </a:prstGeom>
            <a:gradFill flip="none" rotWithShape="1">
              <a:gsLst>
                <a:gs pos="0">
                  <a:srgbClr val="B9767A"/>
                </a:gs>
                <a:gs pos="80000">
                  <a:srgbClr val="F39BA0"/>
                </a:gs>
                <a:gs pos="100000">
                  <a:srgbClr val="F69AA0"/>
                </a:gs>
              </a:gsLst>
              <a:lin ang="16200000" scaled="0"/>
            </a:gradFill>
            <a:ln w="9525" cap="flat">
              <a:solidFill>
                <a:srgbClr val="EDA5A9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804" name="Shape 804"/>
            <p:cNvSpPr/>
            <p:nvPr/>
          </p:nvSpPr>
          <p:spPr>
            <a:xfrm>
              <a:off x="0" y="932331"/>
              <a:ext cx="2308416" cy="440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7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06500 0.000000" pathEditMode="relative">
                                      <p:cBhvr>
                                        <p:cTn id="6" dur="10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40744 0.009836" pathEditMode="relative">
                                      <p:cBhvr>
                                        <p:cTn id="12" dur="10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0744 0.009836 L 0.430849 -0.021605" pathEditMode="relative">
                                      <p:cBhvr>
                                        <p:cTn id="16" dur="8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9" presetClass="exit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9" dur="100" fill="hold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57271 0.274271" pathEditMode="relative">
                                      <p:cBhvr>
                                        <p:cTn id="23" dur="10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" grpId="5" animBg="1" advAuto="0"/>
      <p:bldP spid="730" grpId="2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2" name="Group 812"/>
          <p:cNvGrpSpPr/>
          <p:nvPr/>
        </p:nvGrpSpPr>
        <p:grpSpPr>
          <a:xfrm>
            <a:off x="309671" y="2569220"/>
            <a:ext cx="1988090" cy="2478592"/>
            <a:chOff x="0" y="0"/>
            <a:chExt cx="1988089" cy="2478591"/>
          </a:xfrm>
        </p:grpSpPr>
        <p:grpSp>
          <p:nvGrpSpPr>
            <p:cNvPr id="809" name="Group 809"/>
            <p:cNvGrpSpPr/>
            <p:nvPr/>
          </p:nvGrpSpPr>
          <p:grpSpPr>
            <a:xfrm>
              <a:off x="40483" y="0"/>
              <a:ext cx="1947607" cy="2478592"/>
              <a:chOff x="0" y="0"/>
              <a:chExt cx="1947605" cy="2478591"/>
            </a:xfrm>
          </p:grpSpPr>
          <p:pic>
            <p:nvPicPr>
              <p:cNvPr id="807" name="Screen Shot 2018-07-04 at 9.38.34 PM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rcRect/>
              <a:stretch>
                <a:fillRect/>
              </a:stretch>
            </p:blipFill>
            <p:spPr>
              <a:xfrm>
                <a:off x="0" y="0"/>
                <a:ext cx="1915767" cy="247859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08" name="Shape 808"/>
              <p:cNvSpPr/>
              <p:nvPr/>
            </p:nvSpPr>
            <p:spPr>
              <a:xfrm>
                <a:off x="1390639" y="928647"/>
                <a:ext cx="556967" cy="621191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810" name="Shape 810"/>
            <p:cNvSpPr/>
            <p:nvPr/>
          </p:nvSpPr>
          <p:spPr>
            <a:xfrm>
              <a:off x="0" y="1045479"/>
              <a:ext cx="326002" cy="34530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>
                  <a:solidFill>
                    <a:schemeClr val="accent3">
                      <a:lumOff val="44000"/>
                    </a:schemeClr>
                  </a:solidFill>
                </a:defRPr>
              </a:lvl1pPr>
            </a:lstStyle>
            <a:p>
              <a:r>
                <a:t>＝</a:t>
              </a:r>
            </a:p>
          </p:txBody>
        </p:sp>
        <p:sp>
          <p:nvSpPr>
            <p:cNvPr id="811" name="Shape 811"/>
            <p:cNvSpPr/>
            <p:nvPr/>
          </p:nvSpPr>
          <p:spPr>
            <a:xfrm>
              <a:off x="479493" y="1699080"/>
              <a:ext cx="1069586" cy="49553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</p:grpSp>
      <p:grpSp>
        <p:nvGrpSpPr>
          <p:cNvPr id="818" name="Group 818"/>
          <p:cNvGrpSpPr/>
          <p:nvPr/>
        </p:nvGrpSpPr>
        <p:grpSpPr>
          <a:xfrm>
            <a:off x="7291372" y="2738215"/>
            <a:ext cx="2630047" cy="2044197"/>
            <a:chOff x="0" y="0"/>
            <a:chExt cx="2630045" cy="2044196"/>
          </a:xfrm>
        </p:grpSpPr>
        <p:grpSp>
          <p:nvGrpSpPr>
            <p:cNvPr id="816" name="Group 816"/>
            <p:cNvGrpSpPr/>
            <p:nvPr/>
          </p:nvGrpSpPr>
          <p:grpSpPr>
            <a:xfrm>
              <a:off x="205414" y="0"/>
              <a:ext cx="2424632" cy="2044197"/>
              <a:chOff x="0" y="0"/>
              <a:chExt cx="2424631" cy="2044196"/>
            </a:xfrm>
          </p:grpSpPr>
          <p:pic>
            <p:nvPicPr>
              <p:cNvPr id="813" name="pasted-image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141763" y="0"/>
                <a:ext cx="1875411" cy="20441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14" name="Shape 814"/>
              <p:cNvSpPr/>
              <p:nvPr/>
            </p:nvSpPr>
            <p:spPr>
              <a:xfrm>
                <a:off x="1614216" y="500744"/>
                <a:ext cx="810416" cy="643580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815" name="Shape 815"/>
              <p:cNvSpPr/>
              <p:nvPr/>
            </p:nvSpPr>
            <p:spPr>
              <a:xfrm>
                <a:off x="0" y="500744"/>
                <a:ext cx="244787" cy="643580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817" name="Shape 817"/>
            <p:cNvSpPr/>
            <p:nvPr/>
          </p:nvSpPr>
          <p:spPr>
            <a:xfrm>
              <a:off x="0" y="1466869"/>
              <a:ext cx="2622456" cy="51321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8-hydroxygeraniol</a:t>
              </a: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2780776" y="2975354"/>
            <a:ext cx="2169232" cy="2044197"/>
            <a:chOff x="0" y="0"/>
            <a:chExt cx="2169231" cy="2044196"/>
          </a:xfrm>
        </p:grpSpPr>
        <p:grpSp>
          <p:nvGrpSpPr>
            <p:cNvPr id="822" name="Group 822"/>
            <p:cNvGrpSpPr/>
            <p:nvPr/>
          </p:nvGrpSpPr>
          <p:grpSpPr>
            <a:xfrm>
              <a:off x="0" y="0"/>
              <a:ext cx="2169232" cy="2044197"/>
              <a:chOff x="0" y="0"/>
              <a:chExt cx="2169231" cy="2044196"/>
            </a:xfrm>
          </p:grpSpPr>
          <p:pic>
            <p:nvPicPr>
              <p:cNvPr id="819" name="pasted-image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402202" y="0"/>
                <a:ext cx="1552804" cy="20441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820" name="Shape 820"/>
              <p:cNvSpPr/>
              <p:nvPr/>
            </p:nvSpPr>
            <p:spPr>
              <a:xfrm>
                <a:off x="1723741" y="684838"/>
                <a:ext cx="445491" cy="785935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821" name="Shape 821"/>
              <p:cNvSpPr/>
              <p:nvPr/>
            </p:nvSpPr>
            <p:spPr>
              <a:xfrm>
                <a:off x="0" y="467213"/>
                <a:ext cx="445491" cy="785935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823" name="Shape 823"/>
            <p:cNvSpPr/>
            <p:nvPr/>
          </p:nvSpPr>
          <p:spPr>
            <a:xfrm>
              <a:off x="473497" y="1483138"/>
              <a:ext cx="1639714" cy="49553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geraniol</a:t>
              </a:r>
            </a:p>
          </p:txBody>
        </p:sp>
      </p:grpSp>
      <p:grpSp>
        <p:nvGrpSpPr>
          <p:cNvPr id="888" name="Group 888"/>
          <p:cNvGrpSpPr/>
          <p:nvPr/>
        </p:nvGrpSpPr>
        <p:grpSpPr>
          <a:xfrm>
            <a:off x="-180555" y="393493"/>
            <a:ext cx="12553110" cy="962407"/>
            <a:chOff x="0" y="0"/>
            <a:chExt cx="12553108" cy="962405"/>
          </a:xfrm>
        </p:grpSpPr>
        <p:grpSp>
          <p:nvGrpSpPr>
            <p:cNvPr id="858" name="Group 858"/>
            <p:cNvGrpSpPr/>
            <p:nvPr/>
          </p:nvGrpSpPr>
          <p:grpSpPr>
            <a:xfrm>
              <a:off x="-1" y="-1"/>
              <a:ext cx="7057915" cy="962407"/>
              <a:chOff x="0" y="0"/>
              <a:chExt cx="7057913" cy="962405"/>
            </a:xfrm>
          </p:grpSpPr>
          <p:sp>
            <p:nvSpPr>
              <p:cNvPr id="825" name="Shape 825"/>
              <p:cNvSpPr/>
              <p:nvPr/>
            </p:nvSpPr>
            <p:spPr>
              <a:xfrm>
                <a:off x="0" y="784888"/>
                <a:ext cx="7057914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grpSp>
            <p:nvGrpSpPr>
              <p:cNvPr id="828" name="Group 828"/>
              <p:cNvGrpSpPr/>
              <p:nvPr/>
            </p:nvGrpSpPr>
            <p:grpSpPr>
              <a:xfrm>
                <a:off x="343906" y="428768"/>
                <a:ext cx="385829" cy="380473"/>
                <a:chOff x="0" y="0"/>
                <a:chExt cx="385827" cy="380472"/>
              </a:xfrm>
            </p:grpSpPr>
            <p:sp>
              <p:nvSpPr>
                <p:cNvPr id="826" name="Shape 826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27" name="Shape 827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29" name="Shape 829"/>
              <p:cNvSpPr/>
              <p:nvPr/>
            </p:nvSpPr>
            <p:spPr>
              <a:xfrm rot="10800000">
                <a:off x="643581" y="608933"/>
                <a:ext cx="356964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830" name="Shape 830"/>
              <p:cNvSpPr/>
              <p:nvPr/>
            </p:nvSpPr>
            <p:spPr>
              <a:xfrm>
                <a:off x="3704893" y="607369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31" name="Shape 831"/>
              <p:cNvSpPr/>
              <p:nvPr/>
            </p:nvSpPr>
            <p:spPr>
              <a:xfrm>
                <a:off x="3720933" y="634334"/>
                <a:ext cx="633504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GPPS</a:t>
                </a:r>
              </a:p>
            </p:txBody>
          </p:sp>
          <p:grpSp>
            <p:nvGrpSpPr>
              <p:cNvPr id="834" name="Group 834"/>
              <p:cNvGrpSpPr/>
              <p:nvPr/>
            </p:nvGrpSpPr>
            <p:grpSpPr>
              <a:xfrm>
                <a:off x="2532425" y="584761"/>
                <a:ext cx="387572" cy="228067"/>
                <a:chOff x="0" y="0"/>
                <a:chExt cx="387571" cy="228066"/>
              </a:xfrm>
            </p:grpSpPr>
            <p:sp>
              <p:nvSpPr>
                <p:cNvPr id="832" name="Shape 832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33" name="Shape 833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35" name="Shape 835"/>
              <p:cNvSpPr/>
              <p:nvPr/>
            </p:nvSpPr>
            <p:spPr>
              <a:xfrm>
                <a:off x="1107871" y="607369"/>
                <a:ext cx="456509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36" name="Shape 836"/>
              <p:cNvSpPr/>
              <p:nvPr/>
            </p:nvSpPr>
            <p:spPr>
              <a:xfrm>
                <a:off x="2117065" y="607369"/>
                <a:ext cx="456508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37" name="Shape 837"/>
              <p:cNvSpPr/>
              <p:nvPr/>
            </p:nvSpPr>
            <p:spPr>
              <a:xfrm>
                <a:off x="1109677" y="0"/>
                <a:ext cx="1374296" cy="5170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/>
              <a:p>
                <a:pPr>
                  <a:defRPr sz="1500" b="1">
                    <a:solidFill>
                      <a:srgbClr val="000000"/>
                    </a:solidFill>
                  </a:defRPr>
                </a:pPr>
                <a:r>
                  <a:t>MVA pathway</a:t>
                </a:r>
              </a:p>
              <a:p>
                <a:pPr algn="ctr">
                  <a:defRPr sz="1500" b="1">
                    <a:solidFill>
                      <a:srgbClr val="000000"/>
                    </a:solidFill>
                  </a:defRPr>
                </a:pPr>
                <a:r>
                  <a:t>enzymes</a:t>
                </a:r>
              </a:p>
            </p:txBody>
          </p:sp>
          <p:grpSp>
            <p:nvGrpSpPr>
              <p:cNvPr id="841" name="Group 841"/>
              <p:cNvGrpSpPr/>
              <p:nvPr/>
            </p:nvGrpSpPr>
            <p:grpSpPr>
              <a:xfrm>
                <a:off x="1580444" y="526159"/>
                <a:ext cx="469757" cy="117204"/>
                <a:chOff x="0" y="0"/>
                <a:chExt cx="469755" cy="117203"/>
              </a:xfrm>
            </p:grpSpPr>
            <p:sp>
              <p:nvSpPr>
                <p:cNvPr id="838" name="Shape 838"/>
                <p:cNvSpPr/>
                <p:nvPr/>
              </p:nvSpPr>
              <p:spPr>
                <a:xfrm>
                  <a:off x="0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839" name="Shape 839"/>
                <p:cNvSpPr/>
                <p:nvPr/>
              </p:nvSpPr>
              <p:spPr>
                <a:xfrm>
                  <a:off x="165302" y="0"/>
                  <a:ext cx="139152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840" name="Shape 840"/>
                <p:cNvSpPr/>
                <p:nvPr/>
              </p:nvSpPr>
              <p:spPr>
                <a:xfrm>
                  <a:off x="330605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844" name="Group 844"/>
              <p:cNvGrpSpPr/>
              <p:nvPr/>
            </p:nvGrpSpPr>
            <p:grpSpPr>
              <a:xfrm>
                <a:off x="3023524" y="428768"/>
                <a:ext cx="385829" cy="380473"/>
                <a:chOff x="0" y="0"/>
                <a:chExt cx="385827" cy="380472"/>
              </a:xfrm>
            </p:grpSpPr>
            <p:sp>
              <p:nvSpPr>
                <p:cNvPr id="842" name="Shape 842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43" name="Shape 843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45" name="Shape 845"/>
              <p:cNvSpPr/>
              <p:nvPr/>
            </p:nvSpPr>
            <p:spPr>
              <a:xfrm rot="10800000">
                <a:off x="3282307" y="599048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848" name="Group 848"/>
              <p:cNvGrpSpPr/>
              <p:nvPr/>
            </p:nvGrpSpPr>
            <p:grpSpPr>
              <a:xfrm>
                <a:off x="4338620" y="584761"/>
                <a:ext cx="387572" cy="228067"/>
                <a:chOff x="0" y="0"/>
                <a:chExt cx="387571" cy="228066"/>
              </a:xfrm>
            </p:grpSpPr>
            <p:sp>
              <p:nvSpPr>
                <p:cNvPr id="846" name="Shape 846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47" name="Shape 847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49" name="Shape 849"/>
              <p:cNvSpPr/>
              <p:nvPr/>
            </p:nvSpPr>
            <p:spPr>
              <a:xfrm>
                <a:off x="5566395" y="597485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50" name="Shape 850"/>
              <p:cNvSpPr/>
              <p:nvPr/>
            </p:nvSpPr>
            <p:spPr>
              <a:xfrm>
                <a:off x="5620535" y="624449"/>
                <a:ext cx="50644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GES</a:t>
                </a:r>
              </a:p>
            </p:txBody>
          </p:sp>
          <p:grpSp>
            <p:nvGrpSpPr>
              <p:cNvPr id="853" name="Group 853"/>
              <p:cNvGrpSpPr/>
              <p:nvPr/>
            </p:nvGrpSpPr>
            <p:grpSpPr>
              <a:xfrm>
                <a:off x="4836703" y="428768"/>
                <a:ext cx="385829" cy="380473"/>
                <a:chOff x="0" y="0"/>
                <a:chExt cx="385827" cy="380472"/>
              </a:xfrm>
            </p:grpSpPr>
            <p:sp>
              <p:nvSpPr>
                <p:cNvPr id="851" name="Shape 851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52" name="Shape 852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54" name="Shape 854"/>
              <p:cNvSpPr/>
              <p:nvPr/>
            </p:nvSpPr>
            <p:spPr>
              <a:xfrm rot="10800000">
                <a:off x="5104407" y="608933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857" name="Group 857"/>
              <p:cNvGrpSpPr/>
              <p:nvPr/>
            </p:nvGrpSpPr>
            <p:grpSpPr>
              <a:xfrm>
                <a:off x="6234618" y="584761"/>
                <a:ext cx="387572" cy="228067"/>
                <a:chOff x="0" y="0"/>
                <a:chExt cx="387571" cy="228066"/>
              </a:xfrm>
            </p:grpSpPr>
            <p:sp>
              <p:nvSpPr>
                <p:cNvPr id="855" name="Shape 855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56" name="Shape 856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  <p:grpSp>
          <p:nvGrpSpPr>
            <p:cNvPr id="887" name="Group 887"/>
            <p:cNvGrpSpPr/>
            <p:nvPr/>
          </p:nvGrpSpPr>
          <p:grpSpPr>
            <a:xfrm>
              <a:off x="6548844" y="406618"/>
              <a:ext cx="6004265" cy="533638"/>
              <a:chOff x="0" y="0"/>
              <a:chExt cx="6004264" cy="533637"/>
            </a:xfrm>
          </p:grpSpPr>
          <p:sp>
            <p:nvSpPr>
              <p:cNvPr id="859" name="Shape 859"/>
              <p:cNvSpPr/>
              <p:nvPr/>
            </p:nvSpPr>
            <p:spPr>
              <a:xfrm>
                <a:off x="0" y="373171"/>
                <a:ext cx="6004265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60" name="Shape 860"/>
              <p:cNvSpPr/>
              <p:nvPr/>
            </p:nvSpPr>
            <p:spPr>
              <a:xfrm>
                <a:off x="1066149" y="168716"/>
                <a:ext cx="661350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61" name="Shape 861"/>
              <p:cNvSpPr/>
              <p:nvPr/>
            </p:nvSpPr>
            <p:spPr>
              <a:xfrm>
                <a:off x="1120289" y="195681"/>
                <a:ext cx="49583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G8H</a:t>
                </a:r>
              </a:p>
            </p:txBody>
          </p:sp>
          <p:grpSp>
            <p:nvGrpSpPr>
              <p:cNvPr id="864" name="Group 864"/>
              <p:cNvGrpSpPr/>
              <p:nvPr/>
            </p:nvGrpSpPr>
            <p:grpSpPr>
              <a:xfrm>
                <a:off x="361743" y="0"/>
                <a:ext cx="385829" cy="380473"/>
                <a:chOff x="0" y="0"/>
                <a:chExt cx="385827" cy="380472"/>
              </a:xfrm>
            </p:grpSpPr>
            <p:sp>
              <p:nvSpPr>
                <p:cNvPr id="862" name="Shape 862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63" name="Shape 863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65" name="Shape 865"/>
              <p:cNvSpPr/>
              <p:nvPr/>
            </p:nvSpPr>
            <p:spPr>
              <a:xfrm rot="10800000">
                <a:off x="61387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868" name="Group 868"/>
              <p:cNvGrpSpPr/>
              <p:nvPr/>
            </p:nvGrpSpPr>
            <p:grpSpPr>
              <a:xfrm>
                <a:off x="1659395" y="144196"/>
                <a:ext cx="387572" cy="228067"/>
                <a:chOff x="0" y="0"/>
                <a:chExt cx="387571" cy="228066"/>
              </a:xfrm>
            </p:grpSpPr>
            <p:sp>
              <p:nvSpPr>
                <p:cNvPr id="866" name="Shape 866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67" name="Shape 867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69" name="Shape 869"/>
              <p:cNvSpPr/>
              <p:nvPr/>
            </p:nvSpPr>
            <p:spPr>
              <a:xfrm>
                <a:off x="2889027" y="156920"/>
                <a:ext cx="698105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70" name="Shape 870"/>
              <p:cNvSpPr/>
              <p:nvPr/>
            </p:nvSpPr>
            <p:spPr>
              <a:xfrm>
                <a:off x="2950732" y="190629"/>
                <a:ext cx="53806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GOR</a:t>
                </a:r>
              </a:p>
            </p:txBody>
          </p:sp>
          <p:grpSp>
            <p:nvGrpSpPr>
              <p:cNvPr id="873" name="Group 873"/>
              <p:cNvGrpSpPr/>
              <p:nvPr/>
            </p:nvGrpSpPr>
            <p:grpSpPr>
              <a:xfrm>
                <a:off x="2166873" y="0"/>
                <a:ext cx="385829" cy="380473"/>
                <a:chOff x="0" y="0"/>
                <a:chExt cx="385827" cy="380472"/>
              </a:xfrm>
            </p:grpSpPr>
            <p:sp>
              <p:nvSpPr>
                <p:cNvPr id="871" name="Shape 871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72" name="Shape 872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74" name="Shape 874"/>
              <p:cNvSpPr/>
              <p:nvPr/>
            </p:nvSpPr>
            <p:spPr>
              <a:xfrm rot="10800000">
                <a:off x="2428754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877" name="Group 877"/>
              <p:cNvGrpSpPr/>
              <p:nvPr/>
            </p:nvGrpSpPr>
            <p:grpSpPr>
              <a:xfrm>
                <a:off x="3575055" y="144196"/>
                <a:ext cx="387572" cy="228067"/>
                <a:chOff x="0" y="0"/>
                <a:chExt cx="387571" cy="228066"/>
              </a:xfrm>
            </p:grpSpPr>
            <p:sp>
              <p:nvSpPr>
                <p:cNvPr id="875" name="Shape 875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76" name="Shape 876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78" name="Shape 878"/>
              <p:cNvSpPr/>
              <p:nvPr/>
            </p:nvSpPr>
            <p:spPr>
              <a:xfrm>
                <a:off x="4776585" y="178601"/>
                <a:ext cx="630744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879" name="Shape 879"/>
              <p:cNvSpPr/>
              <p:nvPr/>
            </p:nvSpPr>
            <p:spPr>
              <a:xfrm>
                <a:off x="4844544" y="205565"/>
                <a:ext cx="41119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ISY</a:t>
                </a:r>
              </a:p>
            </p:txBody>
          </p:sp>
          <p:grpSp>
            <p:nvGrpSpPr>
              <p:cNvPr id="882" name="Group 882"/>
              <p:cNvGrpSpPr/>
              <p:nvPr/>
            </p:nvGrpSpPr>
            <p:grpSpPr>
              <a:xfrm>
                <a:off x="4044225" y="0"/>
                <a:ext cx="385829" cy="380473"/>
                <a:chOff x="0" y="0"/>
                <a:chExt cx="385827" cy="380472"/>
              </a:xfrm>
            </p:grpSpPr>
            <p:sp>
              <p:nvSpPr>
                <p:cNvPr id="880" name="Shape 880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81" name="Shape 881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883" name="Shape 883"/>
              <p:cNvSpPr/>
              <p:nvPr/>
            </p:nvSpPr>
            <p:spPr>
              <a:xfrm rot="10800000">
                <a:off x="429638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886" name="Group 886"/>
              <p:cNvGrpSpPr/>
              <p:nvPr/>
            </p:nvGrpSpPr>
            <p:grpSpPr>
              <a:xfrm>
                <a:off x="5410056" y="142518"/>
                <a:ext cx="387572" cy="228067"/>
                <a:chOff x="0" y="0"/>
                <a:chExt cx="387571" cy="228066"/>
              </a:xfrm>
            </p:grpSpPr>
            <p:sp>
              <p:nvSpPr>
                <p:cNvPr id="884" name="Shape 884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885" name="Shape 885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</p:grpSp>
      <p:grpSp>
        <p:nvGrpSpPr>
          <p:cNvPr id="891" name="Group 891"/>
          <p:cNvGrpSpPr/>
          <p:nvPr/>
        </p:nvGrpSpPr>
        <p:grpSpPr>
          <a:xfrm>
            <a:off x="2888897" y="3047025"/>
            <a:ext cx="2424632" cy="1900855"/>
            <a:chOff x="0" y="0"/>
            <a:chExt cx="2424631" cy="1900853"/>
          </a:xfrm>
        </p:grpSpPr>
        <p:sp>
          <p:nvSpPr>
            <p:cNvPr id="889" name="Shape 889"/>
            <p:cNvSpPr/>
            <p:nvPr/>
          </p:nvSpPr>
          <p:spPr>
            <a:xfrm>
              <a:off x="282311" y="0"/>
              <a:ext cx="1860009" cy="1900854"/>
            </a:xfrm>
            <a:prstGeom prst="roundRect">
              <a:avLst>
                <a:gd name="adj" fmla="val 15000"/>
              </a:avLst>
            </a:prstGeom>
            <a:solidFill>
              <a:srgbClr val="32BB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890" name="Shape 890"/>
            <p:cNvSpPr/>
            <p:nvPr/>
          </p:nvSpPr>
          <p:spPr>
            <a:xfrm>
              <a:off x="0" y="718996"/>
              <a:ext cx="2424632" cy="4628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7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</p:grpSp>
      <p:grpSp>
        <p:nvGrpSpPr>
          <p:cNvPr id="896" name="Group 896"/>
          <p:cNvGrpSpPr/>
          <p:nvPr/>
        </p:nvGrpSpPr>
        <p:grpSpPr>
          <a:xfrm>
            <a:off x="7291372" y="2693802"/>
            <a:ext cx="2630047" cy="2229428"/>
            <a:chOff x="0" y="0"/>
            <a:chExt cx="2630045" cy="2229426"/>
          </a:xfrm>
        </p:grpSpPr>
        <p:sp>
          <p:nvSpPr>
            <p:cNvPr id="892" name="Shape 892"/>
            <p:cNvSpPr/>
            <p:nvPr/>
          </p:nvSpPr>
          <p:spPr>
            <a:xfrm>
              <a:off x="98519" y="109860"/>
              <a:ext cx="2433008" cy="2119567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grpSp>
          <p:nvGrpSpPr>
            <p:cNvPr id="895" name="Group 895"/>
            <p:cNvGrpSpPr/>
            <p:nvPr/>
          </p:nvGrpSpPr>
          <p:grpSpPr>
            <a:xfrm>
              <a:off x="0" y="0"/>
              <a:ext cx="2630046" cy="2127294"/>
              <a:chOff x="0" y="0"/>
              <a:chExt cx="2630045" cy="2127293"/>
            </a:xfrm>
          </p:grpSpPr>
          <p:sp>
            <p:nvSpPr>
              <p:cNvPr id="893" name="Shape 893"/>
              <p:cNvSpPr/>
              <p:nvPr/>
            </p:nvSpPr>
            <p:spPr>
              <a:xfrm>
                <a:off x="170947" y="0"/>
                <a:ext cx="2288153" cy="2127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533FF"/>
              </a:solidFill>
              <a:ln w="9525" cap="flat">
                <a:solidFill>
                  <a:srgbClr val="382FEC"/>
                </a:solidFill>
                <a:prstDash val="solid"/>
                <a:round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894" name="Shape 894"/>
              <p:cNvSpPr/>
              <p:nvPr/>
            </p:nvSpPr>
            <p:spPr>
              <a:xfrm>
                <a:off x="0" y="1212832"/>
                <a:ext cx="2630046" cy="50207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27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G8H</a:t>
                </a: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7845 0.036474" pathEditMode="relative">
                                      <p:cBhvr>
                                        <p:cTn id="6" dur="10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11669 0.000000" pathEditMode="relative">
                                      <p:cBhvr>
                                        <p:cTn id="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669 0.000000 L 0.380021 -0.008493" pathEditMode="relative">
                                      <p:cBhvr>
                                        <p:cTn id="13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86005 0.308631" pathEditMode="relative">
                                      <p:cBhvr>
                                        <p:cTn id="16" dur="100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age1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96129" y="1004039"/>
            <a:ext cx="4298739" cy="5354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24411" y="1029257"/>
            <a:ext cx="3752308" cy="53039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8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47050" y="2440055"/>
            <a:ext cx="1355812" cy="1977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899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00550" y="2522126"/>
            <a:ext cx="1248811" cy="181374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28" name="Group 928"/>
          <p:cNvGrpSpPr/>
          <p:nvPr/>
        </p:nvGrpSpPr>
        <p:grpSpPr>
          <a:xfrm>
            <a:off x="481673" y="708587"/>
            <a:ext cx="7565447" cy="672391"/>
            <a:chOff x="0" y="0"/>
            <a:chExt cx="7565445" cy="672389"/>
          </a:xfrm>
        </p:grpSpPr>
        <p:sp>
          <p:nvSpPr>
            <p:cNvPr id="900" name="Shape 900"/>
            <p:cNvSpPr/>
            <p:nvPr/>
          </p:nvSpPr>
          <p:spPr>
            <a:xfrm>
              <a:off x="0" y="470199"/>
              <a:ext cx="7565447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01" name="Shape 901"/>
            <p:cNvSpPr/>
            <p:nvPr/>
          </p:nvSpPr>
          <p:spPr>
            <a:xfrm>
              <a:off x="1343361" y="212585"/>
              <a:ext cx="833308" cy="447350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02" name="Shape 902"/>
            <p:cNvSpPr/>
            <p:nvPr/>
          </p:nvSpPr>
          <p:spPr>
            <a:xfrm>
              <a:off x="1411578" y="246560"/>
              <a:ext cx="624761" cy="37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  <p:grpSp>
          <p:nvGrpSpPr>
            <p:cNvPr id="905" name="Group 905"/>
            <p:cNvGrpSpPr/>
            <p:nvPr/>
          </p:nvGrpSpPr>
          <p:grpSpPr>
            <a:xfrm>
              <a:off x="455801" y="-1"/>
              <a:ext cx="486149" cy="479401"/>
              <a:chOff x="0" y="0"/>
              <a:chExt cx="486147" cy="479399"/>
            </a:xfrm>
          </p:grpSpPr>
          <p:sp>
            <p:nvSpPr>
              <p:cNvPr id="903" name="Shape 903"/>
              <p:cNvSpPr/>
              <p:nvPr/>
            </p:nvSpPr>
            <p:spPr>
              <a:xfrm flipV="1">
                <a:off x="41674" y="-1"/>
                <a:ext cx="1" cy="47940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04" name="Shape 904"/>
              <p:cNvSpPr/>
              <p:nvPr/>
            </p:nvSpPr>
            <p:spPr>
              <a:xfrm>
                <a:off x="0" y="39012"/>
                <a:ext cx="486149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906" name="Shape 906"/>
            <p:cNvSpPr/>
            <p:nvPr/>
          </p:nvSpPr>
          <p:spPr>
            <a:xfrm rot="10800000">
              <a:off x="773488" y="214555"/>
              <a:ext cx="449780" cy="217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909" name="Group 909"/>
            <p:cNvGrpSpPr/>
            <p:nvPr/>
          </p:nvGrpSpPr>
          <p:grpSpPr>
            <a:xfrm>
              <a:off x="2090858" y="181689"/>
              <a:ext cx="488345" cy="287367"/>
              <a:chOff x="0" y="0"/>
              <a:chExt cx="488344" cy="287366"/>
            </a:xfrm>
          </p:grpSpPr>
          <p:sp>
            <p:nvSpPr>
              <p:cNvPr id="907" name="Shape 907"/>
              <p:cNvSpPr/>
              <p:nvPr/>
            </p:nvSpPr>
            <p:spPr>
              <a:xfrm>
                <a:off x="-1" y="0"/>
                <a:ext cx="488346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08" name="Shape 908"/>
              <p:cNvSpPr/>
              <p:nvPr/>
            </p:nvSpPr>
            <p:spPr>
              <a:xfrm flipH="1">
                <a:off x="243244" y="5577"/>
                <a:ext cx="1" cy="281790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910" name="Shape 910"/>
            <p:cNvSpPr/>
            <p:nvPr/>
          </p:nvSpPr>
          <p:spPr>
            <a:xfrm>
              <a:off x="3640210" y="197721"/>
              <a:ext cx="879620" cy="447350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11" name="Shape 911"/>
            <p:cNvSpPr/>
            <p:nvPr/>
          </p:nvSpPr>
          <p:spPr>
            <a:xfrm>
              <a:off x="3717959" y="240194"/>
              <a:ext cx="677972" cy="379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  <p:grpSp>
          <p:nvGrpSpPr>
            <p:cNvPr id="914" name="Group 914"/>
            <p:cNvGrpSpPr/>
            <p:nvPr/>
          </p:nvGrpSpPr>
          <p:grpSpPr>
            <a:xfrm>
              <a:off x="2730287" y="-1"/>
              <a:ext cx="486149" cy="479401"/>
              <a:chOff x="0" y="0"/>
              <a:chExt cx="486147" cy="479399"/>
            </a:xfrm>
          </p:grpSpPr>
          <p:sp>
            <p:nvSpPr>
              <p:cNvPr id="912" name="Shape 912"/>
              <p:cNvSpPr/>
              <p:nvPr/>
            </p:nvSpPr>
            <p:spPr>
              <a:xfrm flipV="1">
                <a:off x="41674" y="-1"/>
                <a:ext cx="1" cy="47940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13" name="Shape 913"/>
              <p:cNvSpPr/>
              <p:nvPr/>
            </p:nvSpPr>
            <p:spPr>
              <a:xfrm>
                <a:off x="0" y="39012"/>
                <a:ext cx="486149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915" name="Shape 915"/>
            <p:cNvSpPr/>
            <p:nvPr/>
          </p:nvSpPr>
          <p:spPr>
            <a:xfrm rot="10800000">
              <a:off x="3060260" y="214555"/>
              <a:ext cx="449779" cy="217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918" name="Group 918"/>
            <p:cNvGrpSpPr/>
            <p:nvPr/>
          </p:nvGrpSpPr>
          <p:grpSpPr>
            <a:xfrm>
              <a:off x="4504613" y="181689"/>
              <a:ext cx="488346" cy="287367"/>
              <a:chOff x="0" y="0"/>
              <a:chExt cx="488344" cy="287366"/>
            </a:xfrm>
          </p:grpSpPr>
          <p:sp>
            <p:nvSpPr>
              <p:cNvPr id="916" name="Shape 916"/>
              <p:cNvSpPr/>
              <p:nvPr/>
            </p:nvSpPr>
            <p:spPr>
              <a:xfrm>
                <a:off x="-1" y="0"/>
                <a:ext cx="488346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17" name="Shape 917"/>
              <p:cNvSpPr/>
              <p:nvPr/>
            </p:nvSpPr>
            <p:spPr>
              <a:xfrm flipH="1">
                <a:off x="243244" y="5577"/>
                <a:ext cx="1" cy="281790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919" name="Shape 919"/>
            <p:cNvSpPr/>
            <p:nvPr/>
          </p:nvSpPr>
          <p:spPr>
            <a:xfrm>
              <a:off x="6018555" y="225040"/>
              <a:ext cx="794746" cy="447350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20" name="Shape 920"/>
            <p:cNvSpPr/>
            <p:nvPr/>
          </p:nvSpPr>
          <p:spPr>
            <a:xfrm>
              <a:off x="6104185" y="259015"/>
              <a:ext cx="518106" cy="379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  <p:grpSp>
          <p:nvGrpSpPr>
            <p:cNvPr id="923" name="Group 923"/>
            <p:cNvGrpSpPr/>
            <p:nvPr/>
          </p:nvGrpSpPr>
          <p:grpSpPr>
            <a:xfrm>
              <a:off x="5095773" y="-1"/>
              <a:ext cx="486149" cy="479401"/>
              <a:chOff x="0" y="0"/>
              <a:chExt cx="486147" cy="479399"/>
            </a:xfrm>
          </p:grpSpPr>
          <p:sp>
            <p:nvSpPr>
              <p:cNvPr id="921" name="Shape 921"/>
              <p:cNvSpPr/>
              <p:nvPr/>
            </p:nvSpPr>
            <p:spPr>
              <a:xfrm flipV="1">
                <a:off x="41674" y="-1"/>
                <a:ext cx="1" cy="47940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22" name="Shape 922"/>
              <p:cNvSpPr/>
              <p:nvPr/>
            </p:nvSpPr>
            <p:spPr>
              <a:xfrm>
                <a:off x="0" y="39012"/>
                <a:ext cx="486149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924" name="Shape 924"/>
            <p:cNvSpPr/>
            <p:nvPr/>
          </p:nvSpPr>
          <p:spPr>
            <a:xfrm rot="10800000">
              <a:off x="5413495" y="214555"/>
              <a:ext cx="449780" cy="217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927" name="Group 927"/>
            <p:cNvGrpSpPr/>
            <p:nvPr/>
          </p:nvGrpSpPr>
          <p:grpSpPr>
            <a:xfrm>
              <a:off x="6816737" y="179574"/>
              <a:ext cx="488344" cy="287367"/>
              <a:chOff x="0" y="0"/>
              <a:chExt cx="488343" cy="287365"/>
            </a:xfrm>
          </p:grpSpPr>
          <p:sp>
            <p:nvSpPr>
              <p:cNvPr id="925" name="Shape 925"/>
              <p:cNvSpPr/>
              <p:nvPr/>
            </p:nvSpPr>
            <p:spPr>
              <a:xfrm>
                <a:off x="-1" y="0"/>
                <a:ext cx="488345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26" name="Shape 926"/>
              <p:cNvSpPr/>
              <p:nvPr/>
            </p:nvSpPr>
            <p:spPr>
              <a:xfrm flipH="1">
                <a:off x="243244" y="5577"/>
                <a:ext cx="1" cy="281789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934" name="Group 934"/>
          <p:cNvGrpSpPr/>
          <p:nvPr/>
        </p:nvGrpSpPr>
        <p:grpSpPr>
          <a:xfrm>
            <a:off x="328925" y="2406901"/>
            <a:ext cx="2630046" cy="2044198"/>
            <a:chOff x="0" y="0"/>
            <a:chExt cx="2630045" cy="2044196"/>
          </a:xfrm>
        </p:grpSpPr>
        <p:grpSp>
          <p:nvGrpSpPr>
            <p:cNvPr id="932" name="Group 932"/>
            <p:cNvGrpSpPr/>
            <p:nvPr/>
          </p:nvGrpSpPr>
          <p:grpSpPr>
            <a:xfrm>
              <a:off x="205414" y="0"/>
              <a:ext cx="2424632" cy="2044197"/>
              <a:chOff x="0" y="0"/>
              <a:chExt cx="2424631" cy="2044196"/>
            </a:xfrm>
          </p:grpSpPr>
          <p:pic>
            <p:nvPicPr>
              <p:cNvPr id="929" name="pasted-image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141763" y="0"/>
                <a:ext cx="1875411" cy="20441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930" name="Shape 930"/>
              <p:cNvSpPr/>
              <p:nvPr/>
            </p:nvSpPr>
            <p:spPr>
              <a:xfrm>
                <a:off x="1614216" y="500744"/>
                <a:ext cx="810416" cy="643580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931" name="Shape 931"/>
              <p:cNvSpPr/>
              <p:nvPr/>
            </p:nvSpPr>
            <p:spPr>
              <a:xfrm>
                <a:off x="0" y="500744"/>
                <a:ext cx="244787" cy="643580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933" name="Shape 933"/>
            <p:cNvSpPr/>
            <p:nvPr/>
          </p:nvSpPr>
          <p:spPr>
            <a:xfrm>
              <a:off x="0" y="1466869"/>
              <a:ext cx="2622456" cy="51321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8-hydroxygeraniol</a:t>
              </a:r>
            </a:p>
          </p:txBody>
        </p:sp>
      </p:grpSp>
      <p:grpSp>
        <p:nvGrpSpPr>
          <p:cNvPr id="940" name="Group 940"/>
          <p:cNvGrpSpPr/>
          <p:nvPr/>
        </p:nvGrpSpPr>
        <p:grpSpPr>
          <a:xfrm>
            <a:off x="4077195" y="2652414"/>
            <a:ext cx="1985401" cy="1907761"/>
            <a:chOff x="0" y="0"/>
            <a:chExt cx="1985399" cy="1907759"/>
          </a:xfrm>
        </p:grpSpPr>
        <p:grpSp>
          <p:nvGrpSpPr>
            <p:cNvPr id="938" name="Group 938"/>
            <p:cNvGrpSpPr/>
            <p:nvPr/>
          </p:nvGrpSpPr>
          <p:grpSpPr>
            <a:xfrm>
              <a:off x="39209" y="0"/>
              <a:ext cx="1906982" cy="1864337"/>
              <a:chOff x="0" y="0"/>
              <a:chExt cx="1906980" cy="1864336"/>
            </a:xfrm>
          </p:grpSpPr>
          <p:pic>
            <p:nvPicPr>
              <p:cNvPr id="935" name="pasted-image.png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84196" y="0"/>
                <a:ext cx="1547751" cy="186433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936" name="Shape 936"/>
              <p:cNvSpPr/>
              <p:nvPr/>
            </p:nvSpPr>
            <p:spPr>
              <a:xfrm>
                <a:off x="1395297" y="748111"/>
                <a:ext cx="511684" cy="368114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937" name="Shape 937"/>
              <p:cNvSpPr/>
              <p:nvPr/>
            </p:nvSpPr>
            <p:spPr>
              <a:xfrm>
                <a:off x="0" y="748111"/>
                <a:ext cx="165762" cy="368114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939" name="Shape 939"/>
            <p:cNvSpPr/>
            <p:nvPr/>
          </p:nvSpPr>
          <p:spPr>
            <a:xfrm>
              <a:off x="0" y="1394543"/>
              <a:ext cx="1985400" cy="513217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2400">
                  <a:solidFill>
                    <a:srgbClr val="000000"/>
                  </a:solidFill>
                </a:defRPr>
              </a:lvl1pPr>
            </a:lstStyle>
            <a:p>
              <a:r>
                <a:t>8-oxogeranial</a:t>
              </a:r>
            </a:p>
          </p:txBody>
        </p:sp>
      </p:grpSp>
      <p:grpSp>
        <p:nvGrpSpPr>
          <p:cNvPr id="945" name="Group 945"/>
          <p:cNvGrpSpPr/>
          <p:nvPr/>
        </p:nvGrpSpPr>
        <p:grpSpPr>
          <a:xfrm>
            <a:off x="3440134" y="2131331"/>
            <a:ext cx="2544962" cy="2413973"/>
            <a:chOff x="0" y="0"/>
            <a:chExt cx="2544961" cy="2413971"/>
          </a:xfrm>
        </p:grpSpPr>
        <p:sp>
          <p:nvSpPr>
            <p:cNvPr id="941" name="Shape 941"/>
            <p:cNvSpPr/>
            <p:nvPr/>
          </p:nvSpPr>
          <p:spPr>
            <a:xfrm>
              <a:off x="0" y="0"/>
              <a:ext cx="2544962" cy="2413972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grpSp>
          <p:nvGrpSpPr>
            <p:cNvPr id="944" name="Group 944"/>
            <p:cNvGrpSpPr/>
            <p:nvPr/>
          </p:nvGrpSpPr>
          <p:grpSpPr>
            <a:xfrm>
              <a:off x="264226" y="236012"/>
              <a:ext cx="2016509" cy="1941948"/>
              <a:chOff x="0" y="0"/>
              <a:chExt cx="2016507" cy="1941946"/>
            </a:xfrm>
          </p:grpSpPr>
          <p:sp>
            <p:nvSpPr>
              <p:cNvPr id="942" name="Shape 942"/>
              <p:cNvSpPr/>
              <p:nvPr/>
            </p:nvSpPr>
            <p:spPr>
              <a:xfrm>
                <a:off x="18401" y="0"/>
                <a:ext cx="1979705" cy="1941947"/>
              </a:xfrm>
              <a:prstGeom prst="ellipse">
                <a:avLst/>
              </a:prstGeom>
              <a:solidFill>
                <a:srgbClr val="FFF057"/>
              </a:solidFill>
              <a:ln w="9525" cap="flat">
                <a:solidFill>
                  <a:srgbClr val="EDA5A9"/>
                </a:solidFill>
                <a:prstDash val="solid"/>
                <a:round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943" name="Shape 943"/>
              <p:cNvSpPr/>
              <p:nvPr/>
            </p:nvSpPr>
            <p:spPr>
              <a:xfrm>
                <a:off x="0" y="778497"/>
                <a:ext cx="2016508" cy="3849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24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GOR</a:t>
                </a:r>
              </a:p>
            </p:txBody>
          </p:sp>
        </p:grpSp>
      </p:grpSp>
      <p:grpSp>
        <p:nvGrpSpPr>
          <p:cNvPr id="950" name="Group 950"/>
          <p:cNvGrpSpPr/>
          <p:nvPr/>
        </p:nvGrpSpPr>
        <p:grpSpPr>
          <a:xfrm>
            <a:off x="7567872" y="2167962"/>
            <a:ext cx="2926592" cy="2659513"/>
            <a:chOff x="0" y="0"/>
            <a:chExt cx="2926591" cy="2659511"/>
          </a:xfrm>
        </p:grpSpPr>
        <p:sp>
          <p:nvSpPr>
            <p:cNvPr id="946" name="Shape 946"/>
            <p:cNvSpPr/>
            <p:nvPr/>
          </p:nvSpPr>
          <p:spPr>
            <a:xfrm>
              <a:off x="0" y="0"/>
              <a:ext cx="2926592" cy="2659512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grpSp>
          <p:nvGrpSpPr>
            <p:cNvPr id="949" name="Group 949"/>
            <p:cNvGrpSpPr/>
            <p:nvPr/>
          </p:nvGrpSpPr>
          <p:grpSpPr>
            <a:xfrm>
              <a:off x="175828" y="215814"/>
              <a:ext cx="2162510" cy="2090447"/>
              <a:chOff x="0" y="0"/>
              <a:chExt cx="2162508" cy="2090445"/>
            </a:xfrm>
          </p:grpSpPr>
          <p:sp>
            <p:nvSpPr>
              <p:cNvPr id="947" name="Shape 947"/>
              <p:cNvSpPr/>
              <p:nvPr/>
            </p:nvSpPr>
            <p:spPr>
              <a:xfrm>
                <a:off x="19734" y="0"/>
                <a:ext cx="2123041" cy="2090446"/>
              </a:xfrm>
              <a:prstGeom prst="ellipse">
                <a:avLst/>
              </a:prstGeom>
              <a:solidFill>
                <a:schemeClr val="accent1"/>
              </a:solidFill>
              <a:ln w="9525" cap="flat">
                <a:solidFill>
                  <a:srgbClr val="EDA5A9"/>
                </a:solidFill>
                <a:prstDash val="solid"/>
                <a:round/>
              </a:ln>
              <a:effectLst>
                <a:outerShdw blurRad="381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948" name="Shape 948"/>
              <p:cNvSpPr/>
              <p:nvPr/>
            </p:nvSpPr>
            <p:spPr>
              <a:xfrm>
                <a:off x="0" y="838811"/>
                <a:ext cx="2162509" cy="4128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27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ISY</a:t>
                </a: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55444 0.011542" pathEditMode="relative">
                                      <p:cBhvr>
                                        <p:cTn id="6" dur="10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45041 0.259932" pathEditMode="relative">
                                      <p:cBhvr>
                                        <p:cTn id="9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041 0.259932 L 0.314616 -0.043853" pathEditMode="relative">
                                      <p:cBhvr>
                                        <p:cTn id="13" dur="1000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86607 0.284666" pathEditMode="relative">
                                      <p:cBhvr>
                                        <p:cTn id="16" dur="10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05329 -0.208243" pathEditMode="relative">
                                      <p:cBhvr>
                                        <p:cTn id="19" dur="1000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" name="Screen Shot 2018-07-04 at 5.35.2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1650" y="192965"/>
            <a:ext cx="11188700" cy="2400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53" name="Screen Shot 2018-07-04 at 5.35.1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95868" y="3327588"/>
            <a:ext cx="4390983" cy="1741414"/>
          </a:xfrm>
          <a:prstGeom prst="rect">
            <a:avLst/>
          </a:prstGeom>
          <a:ln w="12700">
            <a:miter lim="400000"/>
          </a:ln>
        </p:spPr>
      </p:pic>
      <p:pic>
        <p:nvPicPr>
          <p:cNvPr id="954" name="Screen Shot 2018-07-04 at 5.37.09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53207" y="3621001"/>
            <a:ext cx="1549124" cy="1469682"/>
          </a:xfrm>
          <a:prstGeom prst="rect">
            <a:avLst/>
          </a:prstGeom>
          <a:ln w="12700">
            <a:miter lim="400000"/>
          </a:ln>
        </p:spPr>
      </p:pic>
      <p:sp>
        <p:nvSpPr>
          <p:cNvPr id="955" name="Shape 955"/>
          <p:cNvSpPr/>
          <p:nvPr/>
        </p:nvSpPr>
        <p:spPr>
          <a:xfrm rot="16200000">
            <a:off x="506029" y="2936529"/>
            <a:ext cx="1170844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956" name="Shape 956"/>
          <p:cNvSpPr/>
          <p:nvPr/>
        </p:nvSpPr>
        <p:spPr>
          <a:xfrm rot="16200000">
            <a:off x="811019" y="3005200"/>
            <a:ext cx="1033501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957" name="Shape 957"/>
          <p:cNvSpPr/>
          <p:nvPr/>
        </p:nvSpPr>
        <p:spPr>
          <a:xfrm rot="16200000">
            <a:off x="1134130" y="3091993"/>
            <a:ext cx="859916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958" name="Shape 958"/>
          <p:cNvSpPr/>
          <p:nvPr/>
        </p:nvSpPr>
        <p:spPr>
          <a:xfrm>
            <a:off x="1796167" y="2836137"/>
            <a:ext cx="155422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</a:lstStyle>
          <a:p>
            <a:r>
              <a:t>MVA pathway/MEP pathway</a:t>
            </a:r>
          </a:p>
        </p:txBody>
      </p:sp>
      <p:sp>
        <p:nvSpPr>
          <p:cNvPr id="959" name="Shape 959"/>
          <p:cNvSpPr/>
          <p:nvPr/>
        </p:nvSpPr>
        <p:spPr>
          <a:xfrm rot="5400000">
            <a:off x="10135213" y="2936529"/>
            <a:ext cx="859916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960" name="Screen Shot 2018-07-04 at 8.54.39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12185" y="2836137"/>
            <a:ext cx="3380106" cy="2279128"/>
          </a:xfrm>
          <a:prstGeom prst="rect">
            <a:avLst/>
          </a:prstGeom>
          <a:ln w="12700">
            <a:miter lim="400000"/>
          </a:ln>
        </p:spPr>
      </p:pic>
      <p:sp>
        <p:nvSpPr>
          <p:cNvPr id="961" name="Shape 961"/>
          <p:cNvSpPr/>
          <p:nvPr/>
        </p:nvSpPr>
        <p:spPr>
          <a:xfrm>
            <a:off x="9138456" y="2767466"/>
            <a:ext cx="155422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chemeClr val="accent1"/>
                </a:solidFill>
              </a:defRPr>
            </a:pPr>
            <a:r>
              <a:t>Unidentified </a:t>
            </a:r>
          </a:p>
          <a:p>
            <a:pPr algn="ctr">
              <a:defRPr sz="1600">
                <a:solidFill>
                  <a:schemeClr val="accent1"/>
                </a:solidFill>
              </a:defRPr>
            </a:pPr>
            <a:r>
              <a:t>enzyme</a:t>
            </a:r>
          </a:p>
        </p:txBody>
      </p:sp>
      <p:sp>
        <p:nvSpPr>
          <p:cNvPr id="962" name="Shape 962"/>
          <p:cNvSpPr/>
          <p:nvPr/>
        </p:nvSpPr>
        <p:spPr>
          <a:xfrm>
            <a:off x="9452746" y="4995028"/>
            <a:ext cx="1554229" cy="313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600">
                <a:solidFill>
                  <a:srgbClr val="535353"/>
                </a:solidFill>
              </a:defRPr>
            </a:lvl1pPr>
          </a:lstStyle>
          <a:p>
            <a:r>
              <a:t>Nepetalactone</a:t>
            </a:r>
          </a:p>
        </p:txBody>
      </p:sp>
      <p:grpSp>
        <p:nvGrpSpPr>
          <p:cNvPr id="1026" name="Group 1026"/>
          <p:cNvGrpSpPr/>
          <p:nvPr/>
        </p:nvGrpSpPr>
        <p:grpSpPr>
          <a:xfrm>
            <a:off x="-180555" y="5553529"/>
            <a:ext cx="12553110" cy="962406"/>
            <a:chOff x="0" y="0"/>
            <a:chExt cx="12553108" cy="962405"/>
          </a:xfrm>
        </p:grpSpPr>
        <p:grpSp>
          <p:nvGrpSpPr>
            <p:cNvPr id="996" name="Group 996"/>
            <p:cNvGrpSpPr/>
            <p:nvPr/>
          </p:nvGrpSpPr>
          <p:grpSpPr>
            <a:xfrm>
              <a:off x="-1" y="-1"/>
              <a:ext cx="7057915" cy="962407"/>
              <a:chOff x="0" y="0"/>
              <a:chExt cx="7057913" cy="962405"/>
            </a:xfrm>
          </p:grpSpPr>
          <p:sp>
            <p:nvSpPr>
              <p:cNvPr id="963" name="Shape 963"/>
              <p:cNvSpPr/>
              <p:nvPr/>
            </p:nvSpPr>
            <p:spPr>
              <a:xfrm>
                <a:off x="0" y="784888"/>
                <a:ext cx="7057914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grpSp>
            <p:nvGrpSpPr>
              <p:cNvPr id="966" name="Group 966"/>
              <p:cNvGrpSpPr/>
              <p:nvPr/>
            </p:nvGrpSpPr>
            <p:grpSpPr>
              <a:xfrm>
                <a:off x="343906" y="428768"/>
                <a:ext cx="385829" cy="380473"/>
                <a:chOff x="0" y="0"/>
                <a:chExt cx="385827" cy="380472"/>
              </a:xfrm>
            </p:grpSpPr>
            <p:sp>
              <p:nvSpPr>
                <p:cNvPr id="964" name="Shape 964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65" name="Shape 965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967" name="Shape 967"/>
              <p:cNvSpPr/>
              <p:nvPr/>
            </p:nvSpPr>
            <p:spPr>
              <a:xfrm rot="10800000">
                <a:off x="643581" y="608933"/>
                <a:ext cx="356964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968" name="Shape 968"/>
              <p:cNvSpPr/>
              <p:nvPr/>
            </p:nvSpPr>
            <p:spPr>
              <a:xfrm>
                <a:off x="3704893" y="607369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69" name="Shape 969"/>
              <p:cNvSpPr/>
              <p:nvPr/>
            </p:nvSpPr>
            <p:spPr>
              <a:xfrm>
                <a:off x="3720933" y="634334"/>
                <a:ext cx="633504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GPPS</a:t>
                </a:r>
              </a:p>
            </p:txBody>
          </p:sp>
          <p:grpSp>
            <p:nvGrpSpPr>
              <p:cNvPr id="972" name="Group 972"/>
              <p:cNvGrpSpPr/>
              <p:nvPr/>
            </p:nvGrpSpPr>
            <p:grpSpPr>
              <a:xfrm>
                <a:off x="2532425" y="584761"/>
                <a:ext cx="387572" cy="228067"/>
                <a:chOff x="0" y="0"/>
                <a:chExt cx="387571" cy="228066"/>
              </a:xfrm>
            </p:grpSpPr>
            <p:sp>
              <p:nvSpPr>
                <p:cNvPr id="970" name="Shape 970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71" name="Shape 971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973" name="Shape 973"/>
              <p:cNvSpPr/>
              <p:nvPr/>
            </p:nvSpPr>
            <p:spPr>
              <a:xfrm>
                <a:off x="1107871" y="607369"/>
                <a:ext cx="456509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74" name="Shape 974"/>
              <p:cNvSpPr/>
              <p:nvPr/>
            </p:nvSpPr>
            <p:spPr>
              <a:xfrm>
                <a:off x="2117065" y="607369"/>
                <a:ext cx="456508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75" name="Shape 975"/>
              <p:cNvSpPr/>
              <p:nvPr/>
            </p:nvSpPr>
            <p:spPr>
              <a:xfrm>
                <a:off x="1109677" y="0"/>
                <a:ext cx="1374296" cy="5170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/>
              <a:p>
                <a:pPr>
                  <a:defRPr sz="1500" b="1">
                    <a:solidFill>
                      <a:srgbClr val="000000"/>
                    </a:solidFill>
                  </a:defRPr>
                </a:pPr>
                <a:r>
                  <a:t>MVA pathway</a:t>
                </a:r>
              </a:p>
              <a:p>
                <a:pPr algn="ctr">
                  <a:defRPr sz="1500" b="1">
                    <a:solidFill>
                      <a:srgbClr val="000000"/>
                    </a:solidFill>
                  </a:defRPr>
                </a:pPr>
                <a:r>
                  <a:t>enzymes</a:t>
                </a:r>
              </a:p>
            </p:txBody>
          </p:sp>
          <p:grpSp>
            <p:nvGrpSpPr>
              <p:cNvPr id="979" name="Group 979"/>
              <p:cNvGrpSpPr/>
              <p:nvPr/>
            </p:nvGrpSpPr>
            <p:grpSpPr>
              <a:xfrm>
                <a:off x="1580444" y="526159"/>
                <a:ext cx="469757" cy="117204"/>
                <a:chOff x="0" y="0"/>
                <a:chExt cx="469755" cy="117203"/>
              </a:xfrm>
            </p:grpSpPr>
            <p:sp>
              <p:nvSpPr>
                <p:cNvPr id="976" name="Shape 976"/>
                <p:cNvSpPr/>
                <p:nvPr/>
              </p:nvSpPr>
              <p:spPr>
                <a:xfrm>
                  <a:off x="0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977" name="Shape 977"/>
                <p:cNvSpPr/>
                <p:nvPr/>
              </p:nvSpPr>
              <p:spPr>
                <a:xfrm>
                  <a:off x="165302" y="0"/>
                  <a:ext cx="139152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978" name="Shape 978"/>
                <p:cNvSpPr/>
                <p:nvPr/>
              </p:nvSpPr>
              <p:spPr>
                <a:xfrm>
                  <a:off x="330605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982" name="Group 982"/>
              <p:cNvGrpSpPr/>
              <p:nvPr/>
            </p:nvGrpSpPr>
            <p:grpSpPr>
              <a:xfrm>
                <a:off x="3023524" y="428768"/>
                <a:ext cx="385829" cy="380473"/>
                <a:chOff x="0" y="0"/>
                <a:chExt cx="385827" cy="380472"/>
              </a:xfrm>
            </p:grpSpPr>
            <p:sp>
              <p:nvSpPr>
                <p:cNvPr id="980" name="Shape 980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81" name="Shape 981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983" name="Shape 983"/>
              <p:cNvSpPr/>
              <p:nvPr/>
            </p:nvSpPr>
            <p:spPr>
              <a:xfrm rot="10800000">
                <a:off x="3282307" y="599048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986" name="Group 986"/>
              <p:cNvGrpSpPr/>
              <p:nvPr/>
            </p:nvGrpSpPr>
            <p:grpSpPr>
              <a:xfrm>
                <a:off x="4338620" y="584761"/>
                <a:ext cx="387572" cy="228067"/>
                <a:chOff x="0" y="0"/>
                <a:chExt cx="387571" cy="228066"/>
              </a:xfrm>
            </p:grpSpPr>
            <p:sp>
              <p:nvSpPr>
                <p:cNvPr id="984" name="Shape 984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85" name="Shape 985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987" name="Shape 987"/>
              <p:cNvSpPr/>
              <p:nvPr/>
            </p:nvSpPr>
            <p:spPr>
              <a:xfrm>
                <a:off x="5566395" y="597485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88" name="Shape 988"/>
              <p:cNvSpPr/>
              <p:nvPr/>
            </p:nvSpPr>
            <p:spPr>
              <a:xfrm>
                <a:off x="5620535" y="624449"/>
                <a:ext cx="50644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GES</a:t>
                </a:r>
              </a:p>
            </p:txBody>
          </p:sp>
          <p:grpSp>
            <p:nvGrpSpPr>
              <p:cNvPr id="991" name="Group 991"/>
              <p:cNvGrpSpPr/>
              <p:nvPr/>
            </p:nvGrpSpPr>
            <p:grpSpPr>
              <a:xfrm>
                <a:off x="4836703" y="428768"/>
                <a:ext cx="385829" cy="380473"/>
                <a:chOff x="0" y="0"/>
                <a:chExt cx="385827" cy="380472"/>
              </a:xfrm>
            </p:grpSpPr>
            <p:sp>
              <p:nvSpPr>
                <p:cNvPr id="989" name="Shape 989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90" name="Shape 990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992" name="Shape 992"/>
              <p:cNvSpPr/>
              <p:nvPr/>
            </p:nvSpPr>
            <p:spPr>
              <a:xfrm rot="10800000">
                <a:off x="5104407" y="608933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995" name="Group 995"/>
              <p:cNvGrpSpPr/>
              <p:nvPr/>
            </p:nvGrpSpPr>
            <p:grpSpPr>
              <a:xfrm>
                <a:off x="6234618" y="584761"/>
                <a:ext cx="387572" cy="228067"/>
                <a:chOff x="0" y="0"/>
                <a:chExt cx="387571" cy="228066"/>
              </a:xfrm>
            </p:grpSpPr>
            <p:sp>
              <p:nvSpPr>
                <p:cNvPr id="993" name="Shape 993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994" name="Shape 994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  <p:grpSp>
          <p:nvGrpSpPr>
            <p:cNvPr id="1025" name="Group 1025"/>
            <p:cNvGrpSpPr/>
            <p:nvPr/>
          </p:nvGrpSpPr>
          <p:grpSpPr>
            <a:xfrm>
              <a:off x="6548844" y="406618"/>
              <a:ext cx="6004265" cy="533638"/>
              <a:chOff x="0" y="0"/>
              <a:chExt cx="6004264" cy="533637"/>
            </a:xfrm>
          </p:grpSpPr>
          <p:sp>
            <p:nvSpPr>
              <p:cNvPr id="997" name="Shape 997"/>
              <p:cNvSpPr/>
              <p:nvPr/>
            </p:nvSpPr>
            <p:spPr>
              <a:xfrm>
                <a:off x="0" y="373171"/>
                <a:ext cx="6004265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98" name="Shape 998"/>
              <p:cNvSpPr/>
              <p:nvPr/>
            </p:nvSpPr>
            <p:spPr>
              <a:xfrm>
                <a:off x="1066149" y="168716"/>
                <a:ext cx="661350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99" name="Shape 999"/>
              <p:cNvSpPr/>
              <p:nvPr/>
            </p:nvSpPr>
            <p:spPr>
              <a:xfrm>
                <a:off x="1120289" y="195681"/>
                <a:ext cx="49583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G8H</a:t>
                </a:r>
              </a:p>
            </p:txBody>
          </p:sp>
          <p:grpSp>
            <p:nvGrpSpPr>
              <p:cNvPr id="1002" name="Group 1002"/>
              <p:cNvGrpSpPr/>
              <p:nvPr/>
            </p:nvGrpSpPr>
            <p:grpSpPr>
              <a:xfrm>
                <a:off x="361743" y="0"/>
                <a:ext cx="385829" cy="380473"/>
                <a:chOff x="0" y="0"/>
                <a:chExt cx="385827" cy="380472"/>
              </a:xfrm>
            </p:grpSpPr>
            <p:sp>
              <p:nvSpPr>
                <p:cNvPr id="1000" name="Shape 1000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01" name="Shape 1001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03" name="Shape 1003"/>
              <p:cNvSpPr/>
              <p:nvPr/>
            </p:nvSpPr>
            <p:spPr>
              <a:xfrm rot="10800000">
                <a:off x="61387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06" name="Group 1006"/>
              <p:cNvGrpSpPr/>
              <p:nvPr/>
            </p:nvGrpSpPr>
            <p:grpSpPr>
              <a:xfrm>
                <a:off x="1659395" y="144196"/>
                <a:ext cx="387572" cy="228067"/>
                <a:chOff x="0" y="0"/>
                <a:chExt cx="387571" cy="228066"/>
              </a:xfrm>
            </p:grpSpPr>
            <p:sp>
              <p:nvSpPr>
                <p:cNvPr id="1004" name="Shape 1004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05" name="Shape 1005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07" name="Shape 1007"/>
              <p:cNvSpPr/>
              <p:nvPr/>
            </p:nvSpPr>
            <p:spPr>
              <a:xfrm>
                <a:off x="2889027" y="156920"/>
                <a:ext cx="698105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08" name="Shape 1008"/>
              <p:cNvSpPr/>
              <p:nvPr/>
            </p:nvSpPr>
            <p:spPr>
              <a:xfrm>
                <a:off x="2950732" y="190629"/>
                <a:ext cx="53806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GOR</a:t>
                </a:r>
              </a:p>
            </p:txBody>
          </p:sp>
          <p:grpSp>
            <p:nvGrpSpPr>
              <p:cNvPr id="1011" name="Group 1011"/>
              <p:cNvGrpSpPr/>
              <p:nvPr/>
            </p:nvGrpSpPr>
            <p:grpSpPr>
              <a:xfrm>
                <a:off x="2166873" y="0"/>
                <a:ext cx="385829" cy="380473"/>
                <a:chOff x="0" y="0"/>
                <a:chExt cx="385827" cy="380472"/>
              </a:xfrm>
            </p:grpSpPr>
            <p:sp>
              <p:nvSpPr>
                <p:cNvPr id="1009" name="Shape 1009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10" name="Shape 1010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12" name="Shape 1012"/>
              <p:cNvSpPr/>
              <p:nvPr/>
            </p:nvSpPr>
            <p:spPr>
              <a:xfrm rot="10800000">
                <a:off x="2428754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15" name="Group 1015"/>
              <p:cNvGrpSpPr/>
              <p:nvPr/>
            </p:nvGrpSpPr>
            <p:grpSpPr>
              <a:xfrm>
                <a:off x="3575055" y="144196"/>
                <a:ext cx="387572" cy="228067"/>
                <a:chOff x="0" y="0"/>
                <a:chExt cx="387571" cy="228066"/>
              </a:xfrm>
            </p:grpSpPr>
            <p:sp>
              <p:nvSpPr>
                <p:cNvPr id="1013" name="Shape 1013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14" name="Shape 1014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16" name="Shape 1016"/>
              <p:cNvSpPr/>
              <p:nvPr/>
            </p:nvSpPr>
            <p:spPr>
              <a:xfrm>
                <a:off x="4776585" y="178601"/>
                <a:ext cx="630744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17" name="Shape 1017"/>
              <p:cNvSpPr/>
              <p:nvPr/>
            </p:nvSpPr>
            <p:spPr>
              <a:xfrm>
                <a:off x="4844544" y="205565"/>
                <a:ext cx="41119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ISY</a:t>
                </a:r>
              </a:p>
            </p:txBody>
          </p:sp>
          <p:grpSp>
            <p:nvGrpSpPr>
              <p:cNvPr id="1020" name="Group 1020"/>
              <p:cNvGrpSpPr/>
              <p:nvPr/>
            </p:nvGrpSpPr>
            <p:grpSpPr>
              <a:xfrm>
                <a:off x="4044225" y="0"/>
                <a:ext cx="385829" cy="380473"/>
                <a:chOff x="0" y="0"/>
                <a:chExt cx="385827" cy="380472"/>
              </a:xfrm>
            </p:grpSpPr>
            <p:sp>
              <p:nvSpPr>
                <p:cNvPr id="1018" name="Shape 1018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19" name="Shape 1019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21" name="Shape 1021"/>
              <p:cNvSpPr/>
              <p:nvPr/>
            </p:nvSpPr>
            <p:spPr>
              <a:xfrm rot="10800000">
                <a:off x="429638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24" name="Group 1024"/>
              <p:cNvGrpSpPr/>
              <p:nvPr/>
            </p:nvGrpSpPr>
            <p:grpSpPr>
              <a:xfrm>
                <a:off x="5410056" y="142518"/>
                <a:ext cx="387572" cy="228067"/>
                <a:chOff x="0" y="0"/>
                <a:chExt cx="387571" cy="228066"/>
              </a:xfrm>
            </p:grpSpPr>
            <p:sp>
              <p:nvSpPr>
                <p:cNvPr id="1022" name="Shape 1022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23" name="Shape 1023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</p:grpSp>
      <p:sp>
        <p:nvSpPr>
          <p:cNvPr id="1027" name="Shape 1027"/>
          <p:cNvSpPr/>
          <p:nvPr/>
        </p:nvSpPr>
        <p:spPr>
          <a:xfrm>
            <a:off x="10490200" y="783515"/>
            <a:ext cx="970941" cy="1270001"/>
          </a:xfrm>
          <a:prstGeom prst="rect">
            <a:avLst/>
          </a:prstGeom>
          <a:solidFill>
            <a:schemeClr val="accent3">
              <a:lumOff val="44000"/>
            </a:schemeClr>
          </a:solidFill>
          <a:ln w="38100"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pic>
        <p:nvPicPr>
          <p:cNvPr id="1028" name="Screen Shot 2018-07-05 at 12.32.34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555059" y="1000886"/>
            <a:ext cx="841222" cy="1033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1" grpId="1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Screen Shot 2018-07-04 at 5.35.2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1650" y="-5662788"/>
            <a:ext cx="11188700" cy="2400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1" name="Screen Shot 2018-07-04 at 5.35.1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499131" y="2563051"/>
            <a:ext cx="4390982" cy="17414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2" name="Screen Shot 2018-07-04 at 5.37.09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3923685" y="2707350"/>
            <a:ext cx="1549124" cy="1469681"/>
          </a:xfrm>
          <a:prstGeom prst="rect">
            <a:avLst/>
          </a:prstGeom>
          <a:ln w="12700">
            <a:miter lim="400000"/>
          </a:ln>
        </p:spPr>
      </p:pic>
      <p:sp>
        <p:nvSpPr>
          <p:cNvPr id="1033" name="Shape 1033"/>
          <p:cNvSpPr/>
          <p:nvPr/>
        </p:nvSpPr>
        <p:spPr>
          <a:xfrm rot="16200000">
            <a:off x="-3970863" y="2022878"/>
            <a:ext cx="1170843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1034" name="Shape 1034"/>
          <p:cNvSpPr/>
          <p:nvPr/>
        </p:nvSpPr>
        <p:spPr>
          <a:xfrm rot="16200000">
            <a:off x="-3665873" y="2091549"/>
            <a:ext cx="1033501" cy="203866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1035" name="Shape 1035"/>
          <p:cNvSpPr/>
          <p:nvPr/>
        </p:nvSpPr>
        <p:spPr>
          <a:xfrm rot="16200000">
            <a:off x="-3342762" y="2178341"/>
            <a:ext cx="859915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1036" name="Shape 1036"/>
          <p:cNvSpPr/>
          <p:nvPr/>
        </p:nvSpPr>
        <p:spPr>
          <a:xfrm>
            <a:off x="-2680725" y="1922485"/>
            <a:ext cx="1554229" cy="541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000000"/>
                </a:solidFill>
              </a:defRPr>
            </a:lvl1pPr>
          </a:lstStyle>
          <a:p>
            <a:r>
              <a:t>MVA pathway/MEP pathway</a:t>
            </a:r>
          </a:p>
        </p:txBody>
      </p:sp>
      <p:sp>
        <p:nvSpPr>
          <p:cNvPr id="1037" name="Shape 1037"/>
          <p:cNvSpPr/>
          <p:nvPr/>
        </p:nvSpPr>
        <p:spPr>
          <a:xfrm rot="5400000">
            <a:off x="15038475" y="2171992"/>
            <a:ext cx="859916" cy="203867"/>
          </a:xfrm>
          <a:prstGeom prst="rightArrow">
            <a:avLst>
              <a:gd name="adj1" fmla="val 36943"/>
              <a:gd name="adj2" fmla="val 190086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1038" name="Screen Shot 2018-07-04 at 8.54.39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712185" y="-3019616"/>
            <a:ext cx="3380106" cy="2279128"/>
          </a:xfrm>
          <a:prstGeom prst="rect">
            <a:avLst/>
          </a:prstGeom>
          <a:ln w="12700">
            <a:miter lim="400000"/>
          </a:ln>
        </p:spPr>
      </p:pic>
      <p:sp>
        <p:nvSpPr>
          <p:cNvPr id="1039" name="Shape 1039"/>
          <p:cNvSpPr/>
          <p:nvPr/>
        </p:nvSpPr>
        <p:spPr>
          <a:xfrm>
            <a:off x="14041718" y="2002929"/>
            <a:ext cx="1554229" cy="54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>
                <a:solidFill>
                  <a:schemeClr val="accent1"/>
                </a:solidFill>
              </a:defRPr>
            </a:pPr>
            <a:r>
              <a:t>Unidentified </a:t>
            </a:r>
          </a:p>
          <a:p>
            <a:pPr algn="ctr">
              <a:defRPr sz="1600">
                <a:solidFill>
                  <a:schemeClr val="accent1"/>
                </a:solidFill>
              </a:defRPr>
            </a:pPr>
            <a:r>
              <a:t>enzyme</a:t>
            </a:r>
          </a:p>
        </p:txBody>
      </p:sp>
      <p:sp>
        <p:nvSpPr>
          <p:cNvPr id="1040" name="Shape 1040"/>
          <p:cNvSpPr/>
          <p:nvPr/>
        </p:nvSpPr>
        <p:spPr>
          <a:xfrm>
            <a:off x="14356008" y="4230491"/>
            <a:ext cx="1554230" cy="3133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600">
                <a:solidFill>
                  <a:srgbClr val="535353"/>
                </a:solidFill>
              </a:defRPr>
            </a:lvl1pPr>
          </a:lstStyle>
          <a:p>
            <a:r>
              <a:t>Nepetalactone</a:t>
            </a:r>
          </a:p>
        </p:txBody>
      </p:sp>
      <p:grpSp>
        <p:nvGrpSpPr>
          <p:cNvPr id="1104" name="Group 1104"/>
          <p:cNvGrpSpPr/>
          <p:nvPr/>
        </p:nvGrpSpPr>
        <p:grpSpPr>
          <a:xfrm>
            <a:off x="-180555" y="6984916"/>
            <a:ext cx="12553110" cy="962406"/>
            <a:chOff x="0" y="0"/>
            <a:chExt cx="12553108" cy="962405"/>
          </a:xfrm>
        </p:grpSpPr>
        <p:grpSp>
          <p:nvGrpSpPr>
            <p:cNvPr id="1074" name="Group 1074"/>
            <p:cNvGrpSpPr/>
            <p:nvPr/>
          </p:nvGrpSpPr>
          <p:grpSpPr>
            <a:xfrm>
              <a:off x="-1" y="-1"/>
              <a:ext cx="7057915" cy="962407"/>
              <a:chOff x="0" y="0"/>
              <a:chExt cx="7057913" cy="962405"/>
            </a:xfrm>
          </p:grpSpPr>
          <p:sp>
            <p:nvSpPr>
              <p:cNvPr id="1041" name="Shape 1041"/>
              <p:cNvSpPr/>
              <p:nvPr/>
            </p:nvSpPr>
            <p:spPr>
              <a:xfrm>
                <a:off x="0" y="784888"/>
                <a:ext cx="7057914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grpSp>
            <p:nvGrpSpPr>
              <p:cNvPr id="1044" name="Group 1044"/>
              <p:cNvGrpSpPr/>
              <p:nvPr/>
            </p:nvGrpSpPr>
            <p:grpSpPr>
              <a:xfrm>
                <a:off x="343906" y="428768"/>
                <a:ext cx="385829" cy="380473"/>
                <a:chOff x="0" y="0"/>
                <a:chExt cx="385827" cy="380472"/>
              </a:xfrm>
            </p:grpSpPr>
            <p:sp>
              <p:nvSpPr>
                <p:cNvPr id="1042" name="Shape 1042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43" name="Shape 1043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45" name="Shape 1045"/>
              <p:cNvSpPr/>
              <p:nvPr/>
            </p:nvSpPr>
            <p:spPr>
              <a:xfrm rot="10800000">
                <a:off x="643581" y="608933"/>
                <a:ext cx="356964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046" name="Shape 1046"/>
              <p:cNvSpPr/>
              <p:nvPr/>
            </p:nvSpPr>
            <p:spPr>
              <a:xfrm>
                <a:off x="3704893" y="607369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47" name="Shape 1047"/>
              <p:cNvSpPr/>
              <p:nvPr/>
            </p:nvSpPr>
            <p:spPr>
              <a:xfrm>
                <a:off x="3720933" y="634334"/>
                <a:ext cx="633504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GPPS</a:t>
                </a:r>
              </a:p>
            </p:txBody>
          </p:sp>
          <p:grpSp>
            <p:nvGrpSpPr>
              <p:cNvPr id="1050" name="Group 1050"/>
              <p:cNvGrpSpPr/>
              <p:nvPr/>
            </p:nvGrpSpPr>
            <p:grpSpPr>
              <a:xfrm>
                <a:off x="2532425" y="584761"/>
                <a:ext cx="387572" cy="228067"/>
                <a:chOff x="0" y="0"/>
                <a:chExt cx="387571" cy="228066"/>
              </a:xfrm>
            </p:grpSpPr>
            <p:sp>
              <p:nvSpPr>
                <p:cNvPr id="1048" name="Shape 1048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49" name="Shape 1049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51" name="Shape 1051"/>
              <p:cNvSpPr/>
              <p:nvPr/>
            </p:nvSpPr>
            <p:spPr>
              <a:xfrm>
                <a:off x="1107871" y="607369"/>
                <a:ext cx="456509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52" name="Shape 1052"/>
              <p:cNvSpPr/>
              <p:nvPr/>
            </p:nvSpPr>
            <p:spPr>
              <a:xfrm>
                <a:off x="2117065" y="607369"/>
                <a:ext cx="456508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53" name="Shape 1053"/>
              <p:cNvSpPr/>
              <p:nvPr/>
            </p:nvSpPr>
            <p:spPr>
              <a:xfrm>
                <a:off x="1109677" y="0"/>
                <a:ext cx="1374296" cy="5170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/>
              <a:p>
                <a:pPr>
                  <a:defRPr sz="1500" b="1">
                    <a:solidFill>
                      <a:srgbClr val="000000"/>
                    </a:solidFill>
                  </a:defRPr>
                </a:pPr>
                <a:r>
                  <a:t>MVA pathway</a:t>
                </a:r>
              </a:p>
              <a:p>
                <a:pPr algn="ctr">
                  <a:defRPr sz="1500" b="1">
                    <a:solidFill>
                      <a:srgbClr val="000000"/>
                    </a:solidFill>
                  </a:defRPr>
                </a:pPr>
                <a:r>
                  <a:t>enzymes</a:t>
                </a:r>
              </a:p>
            </p:txBody>
          </p:sp>
          <p:grpSp>
            <p:nvGrpSpPr>
              <p:cNvPr id="1057" name="Group 1057"/>
              <p:cNvGrpSpPr/>
              <p:nvPr/>
            </p:nvGrpSpPr>
            <p:grpSpPr>
              <a:xfrm>
                <a:off x="1580444" y="526159"/>
                <a:ext cx="469757" cy="117204"/>
                <a:chOff x="0" y="0"/>
                <a:chExt cx="469755" cy="117203"/>
              </a:xfrm>
            </p:grpSpPr>
            <p:sp>
              <p:nvSpPr>
                <p:cNvPr id="1054" name="Shape 1054"/>
                <p:cNvSpPr/>
                <p:nvPr/>
              </p:nvSpPr>
              <p:spPr>
                <a:xfrm>
                  <a:off x="0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1055" name="Shape 1055"/>
                <p:cNvSpPr/>
                <p:nvPr/>
              </p:nvSpPr>
              <p:spPr>
                <a:xfrm>
                  <a:off x="165302" y="0"/>
                  <a:ext cx="139152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  <p:sp>
              <p:nvSpPr>
                <p:cNvPr id="1056" name="Shape 1056"/>
                <p:cNvSpPr/>
                <p:nvPr/>
              </p:nvSpPr>
              <p:spPr>
                <a:xfrm>
                  <a:off x="330605" y="0"/>
                  <a:ext cx="139151" cy="117204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chemeClr val="accent3">
                          <a:lumOff val="44000"/>
                        </a:schemeClr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1060" name="Group 1060"/>
              <p:cNvGrpSpPr/>
              <p:nvPr/>
            </p:nvGrpSpPr>
            <p:grpSpPr>
              <a:xfrm>
                <a:off x="3023524" y="428768"/>
                <a:ext cx="385829" cy="380473"/>
                <a:chOff x="0" y="0"/>
                <a:chExt cx="385827" cy="380472"/>
              </a:xfrm>
            </p:grpSpPr>
            <p:sp>
              <p:nvSpPr>
                <p:cNvPr id="1058" name="Shape 1058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59" name="Shape 1059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61" name="Shape 1061"/>
              <p:cNvSpPr/>
              <p:nvPr/>
            </p:nvSpPr>
            <p:spPr>
              <a:xfrm rot="10800000">
                <a:off x="3282307" y="599048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64" name="Group 1064"/>
              <p:cNvGrpSpPr/>
              <p:nvPr/>
            </p:nvGrpSpPr>
            <p:grpSpPr>
              <a:xfrm>
                <a:off x="4338620" y="584761"/>
                <a:ext cx="387572" cy="228067"/>
                <a:chOff x="0" y="0"/>
                <a:chExt cx="387571" cy="228066"/>
              </a:xfrm>
            </p:grpSpPr>
            <p:sp>
              <p:nvSpPr>
                <p:cNvPr id="1062" name="Shape 1062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63" name="Shape 1063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65" name="Shape 1065"/>
              <p:cNvSpPr/>
              <p:nvPr/>
            </p:nvSpPr>
            <p:spPr>
              <a:xfrm>
                <a:off x="5566395" y="597485"/>
                <a:ext cx="730183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66" name="Shape 1066"/>
              <p:cNvSpPr/>
              <p:nvPr/>
            </p:nvSpPr>
            <p:spPr>
              <a:xfrm>
                <a:off x="5620535" y="624449"/>
                <a:ext cx="50644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GES</a:t>
                </a:r>
              </a:p>
            </p:txBody>
          </p:sp>
          <p:grpSp>
            <p:nvGrpSpPr>
              <p:cNvPr id="1069" name="Group 1069"/>
              <p:cNvGrpSpPr/>
              <p:nvPr/>
            </p:nvGrpSpPr>
            <p:grpSpPr>
              <a:xfrm>
                <a:off x="4836703" y="428768"/>
                <a:ext cx="385829" cy="380473"/>
                <a:chOff x="0" y="0"/>
                <a:chExt cx="385827" cy="380472"/>
              </a:xfrm>
            </p:grpSpPr>
            <p:sp>
              <p:nvSpPr>
                <p:cNvPr id="1067" name="Shape 1067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68" name="Shape 1068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70" name="Shape 1070"/>
              <p:cNvSpPr/>
              <p:nvPr/>
            </p:nvSpPr>
            <p:spPr>
              <a:xfrm rot="10800000">
                <a:off x="5104407" y="608933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73" name="Group 1073"/>
              <p:cNvGrpSpPr/>
              <p:nvPr/>
            </p:nvGrpSpPr>
            <p:grpSpPr>
              <a:xfrm>
                <a:off x="6234618" y="584761"/>
                <a:ext cx="387572" cy="228067"/>
                <a:chOff x="0" y="0"/>
                <a:chExt cx="387571" cy="228066"/>
              </a:xfrm>
            </p:grpSpPr>
            <p:sp>
              <p:nvSpPr>
                <p:cNvPr id="1071" name="Shape 1071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72" name="Shape 1072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  <p:grpSp>
          <p:nvGrpSpPr>
            <p:cNvPr id="1103" name="Group 1103"/>
            <p:cNvGrpSpPr/>
            <p:nvPr/>
          </p:nvGrpSpPr>
          <p:grpSpPr>
            <a:xfrm>
              <a:off x="6548844" y="406618"/>
              <a:ext cx="6004265" cy="533638"/>
              <a:chOff x="0" y="0"/>
              <a:chExt cx="6004264" cy="533637"/>
            </a:xfrm>
          </p:grpSpPr>
          <p:sp>
            <p:nvSpPr>
              <p:cNvPr id="1075" name="Shape 1075"/>
              <p:cNvSpPr/>
              <p:nvPr/>
            </p:nvSpPr>
            <p:spPr>
              <a:xfrm>
                <a:off x="0" y="373171"/>
                <a:ext cx="6004265" cy="1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round/>
              </a:ln>
              <a:effectLst>
                <a:outerShdw blurRad="381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76" name="Shape 1076"/>
              <p:cNvSpPr/>
              <p:nvPr/>
            </p:nvSpPr>
            <p:spPr>
              <a:xfrm>
                <a:off x="1066149" y="168716"/>
                <a:ext cx="661350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77" name="Shape 1077"/>
              <p:cNvSpPr/>
              <p:nvPr/>
            </p:nvSpPr>
            <p:spPr>
              <a:xfrm>
                <a:off x="1120289" y="195681"/>
                <a:ext cx="49583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G8H</a:t>
                </a:r>
              </a:p>
            </p:txBody>
          </p:sp>
          <p:grpSp>
            <p:nvGrpSpPr>
              <p:cNvPr id="1080" name="Group 1080"/>
              <p:cNvGrpSpPr/>
              <p:nvPr/>
            </p:nvGrpSpPr>
            <p:grpSpPr>
              <a:xfrm>
                <a:off x="361743" y="0"/>
                <a:ext cx="385829" cy="380473"/>
                <a:chOff x="0" y="0"/>
                <a:chExt cx="385827" cy="380472"/>
              </a:xfrm>
            </p:grpSpPr>
            <p:sp>
              <p:nvSpPr>
                <p:cNvPr id="1078" name="Shape 1078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79" name="Shape 1079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81" name="Shape 1081"/>
              <p:cNvSpPr/>
              <p:nvPr/>
            </p:nvSpPr>
            <p:spPr>
              <a:xfrm rot="10800000">
                <a:off x="61387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84" name="Group 1084"/>
              <p:cNvGrpSpPr/>
              <p:nvPr/>
            </p:nvGrpSpPr>
            <p:grpSpPr>
              <a:xfrm>
                <a:off x="1659395" y="144196"/>
                <a:ext cx="387572" cy="228067"/>
                <a:chOff x="0" y="0"/>
                <a:chExt cx="387571" cy="228066"/>
              </a:xfrm>
            </p:grpSpPr>
            <p:sp>
              <p:nvSpPr>
                <p:cNvPr id="1082" name="Shape 1082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83" name="Shape 1083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85" name="Shape 1085"/>
              <p:cNvSpPr/>
              <p:nvPr/>
            </p:nvSpPr>
            <p:spPr>
              <a:xfrm>
                <a:off x="2889027" y="156920"/>
                <a:ext cx="698105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2950732" y="190629"/>
                <a:ext cx="538068" cy="301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GOR</a:t>
                </a:r>
              </a:p>
            </p:txBody>
          </p:sp>
          <p:grpSp>
            <p:nvGrpSpPr>
              <p:cNvPr id="1089" name="Group 1089"/>
              <p:cNvGrpSpPr/>
              <p:nvPr/>
            </p:nvGrpSpPr>
            <p:grpSpPr>
              <a:xfrm>
                <a:off x="2166873" y="0"/>
                <a:ext cx="385829" cy="380473"/>
                <a:chOff x="0" y="0"/>
                <a:chExt cx="385827" cy="380472"/>
              </a:xfrm>
            </p:grpSpPr>
            <p:sp>
              <p:nvSpPr>
                <p:cNvPr id="1087" name="Shape 1087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88" name="Shape 1088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90" name="Shape 1090"/>
              <p:cNvSpPr/>
              <p:nvPr/>
            </p:nvSpPr>
            <p:spPr>
              <a:xfrm rot="10800000">
                <a:off x="2428754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093" name="Group 1093"/>
              <p:cNvGrpSpPr/>
              <p:nvPr/>
            </p:nvGrpSpPr>
            <p:grpSpPr>
              <a:xfrm>
                <a:off x="3575055" y="144196"/>
                <a:ext cx="387572" cy="228067"/>
                <a:chOff x="0" y="0"/>
                <a:chExt cx="387571" cy="228066"/>
              </a:xfrm>
            </p:grpSpPr>
            <p:sp>
              <p:nvSpPr>
                <p:cNvPr id="1091" name="Shape 1091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92" name="Shape 1092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94" name="Shape 1094"/>
              <p:cNvSpPr/>
              <p:nvPr/>
            </p:nvSpPr>
            <p:spPr>
              <a:xfrm>
                <a:off x="4776585" y="178601"/>
                <a:ext cx="630744" cy="355037"/>
              </a:xfrm>
              <a:prstGeom prst="rightArrow">
                <a:avLst>
                  <a:gd name="adj1" fmla="val 59139"/>
                  <a:gd name="adj2" fmla="val 61258"/>
                </a:avLst>
              </a:prstGeom>
              <a:solidFill>
                <a:schemeClr val="accent3">
                  <a:lumOff val="44000"/>
                </a:schemeClr>
              </a:solidFill>
              <a:ln w="254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095" name="Shape 1095"/>
              <p:cNvSpPr/>
              <p:nvPr/>
            </p:nvSpPr>
            <p:spPr>
              <a:xfrm>
                <a:off x="4844544" y="205565"/>
                <a:ext cx="411192" cy="3011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 sz="15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ISY</a:t>
                </a:r>
              </a:p>
            </p:txBody>
          </p:sp>
          <p:grpSp>
            <p:nvGrpSpPr>
              <p:cNvPr id="1098" name="Group 1098"/>
              <p:cNvGrpSpPr/>
              <p:nvPr/>
            </p:nvGrpSpPr>
            <p:grpSpPr>
              <a:xfrm>
                <a:off x="4044225" y="0"/>
                <a:ext cx="385829" cy="380473"/>
                <a:chOff x="0" y="0"/>
                <a:chExt cx="385827" cy="380472"/>
              </a:xfrm>
            </p:grpSpPr>
            <p:sp>
              <p:nvSpPr>
                <p:cNvPr id="1096" name="Shape 1096"/>
                <p:cNvSpPr/>
                <p:nvPr/>
              </p:nvSpPr>
              <p:spPr>
                <a:xfrm flipV="1">
                  <a:off x="33074" y="0"/>
                  <a:ext cx="1" cy="380473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097" name="Shape 1097"/>
                <p:cNvSpPr/>
                <p:nvPr/>
              </p:nvSpPr>
              <p:spPr>
                <a:xfrm>
                  <a:off x="0" y="30961"/>
                  <a:ext cx="385828" cy="1"/>
                </a:xfrm>
                <a:prstGeom prst="line">
                  <a:avLst/>
                </a:prstGeom>
                <a:noFill/>
                <a:ln w="76200" cap="flat">
                  <a:solidFill>
                    <a:srgbClr val="000000"/>
                  </a:solidFill>
                  <a:prstDash val="solid"/>
                  <a:miter lim="800000"/>
                  <a:tailEnd type="triangle" w="med" len="med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  <p:sp>
            <p:nvSpPr>
              <p:cNvPr id="1099" name="Shape 1099"/>
              <p:cNvSpPr/>
              <p:nvPr/>
            </p:nvSpPr>
            <p:spPr>
              <a:xfrm rot="10800000">
                <a:off x="4296383" y="170280"/>
                <a:ext cx="356965" cy="1725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1929"/>
                      <a:pt x="16764" y="21600"/>
                      <a:pt x="10799" y="21600"/>
                    </a:cubicBezTo>
                    <a:cubicBezTo>
                      <a:pt x="4925" y="21600"/>
                      <a:pt x="127" y="12212"/>
                      <a:pt x="0" y="468"/>
                    </a:cubicBezTo>
                    <a:lnTo>
                      <a:pt x="10799" y="0"/>
                    </a:lnTo>
                    <a:close/>
                  </a:path>
                </a:pathLst>
              </a:custGeom>
              <a:solidFill>
                <a:schemeClr val="accent3">
                  <a:lumOff val="44000"/>
                </a:schemeClr>
              </a:solidFill>
              <a:ln w="28575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grpSp>
            <p:nvGrpSpPr>
              <p:cNvPr id="1102" name="Group 1102"/>
              <p:cNvGrpSpPr/>
              <p:nvPr/>
            </p:nvGrpSpPr>
            <p:grpSpPr>
              <a:xfrm>
                <a:off x="5410056" y="142518"/>
                <a:ext cx="387572" cy="228067"/>
                <a:chOff x="0" y="0"/>
                <a:chExt cx="387571" cy="228066"/>
              </a:xfrm>
            </p:grpSpPr>
            <p:sp>
              <p:nvSpPr>
                <p:cNvPr id="1100" name="Shape 1100"/>
                <p:cNvSpPr/>
                <p:nvPr/>
              </p:nvSpPr>
              <p:spPr>
                <a:xfrm>
                  <a:off x="-1" y="0"/>
                  <a:ext cx="387573" cy="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  <p:sp>
              <p:nvSpPr>
                <p:cNvPr id="1101" name="Shape 1101"/>
                <p:cNvSpPr/>
                <p:nvPr/>
              </p:nvSpPr>
              <p:spPr>
                <a:xfrm flipH="1">
                  <a:off x="193049" y="4426"/>
                  <a:ext cx="1" cy="223641"/>
                </a:xfrm>
                <a:prstGeom prst="line">
                  <a:avLst/>
                </a:prstGeom>
                <a:noFill/>
                <a:ln w="38100" cap="flat">
                  <a:solidFill>
                    <a:srgbClr val="05030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t">
                  <a:noAutofit/>
                </a:bodyPr>
                <a:lstStyle/>
                <a:p>
                  <a:pPr>
                    <a:defRPr>
                      <a:solidFill>
                        <a:srgbClr val="000000"/>
                      </a:solidFill>
                      <a:latin typeface="+mn-lt"/>
                      <a:ea typeface="+mn-ea"/>
                      <a:cs typeface="+mn-cs"/>
                      <a:sym typeface="等线"/>
                    </a:defRPr>
                  </a:pPr>
                  <a:endParaRPr/>
                </a:p>
              </p:txBody>
            </p:sp>
          </p:grpSp>
        </p:grpSp>
      </p:grpSp>
      <p:sp>
        <p:nvSpPr>
          <p:cNvPr id="1105" name="Shape 1105"/>
          <p:cNvSpPr/>
          <p:nvPr/>
        </p:nvSpPr>
        <p:spPr>
          <a:xfrm>
            <a:off x="10490200" y="783515"/>
            <a:ext cx="970941" cy="1270001"/>
          </a:xfrm>
          <a:prstGeom prst="rect">
            <a:avLst/>
          </a:prstGeom>
          <a:solidFill>
            <a:schemeClr val="accent3">
              <a:lumOff val="44000"/>
            </a:schemeClr>
          </a:solidFill>
          <a:ln w="38100"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pic>
        <p:nvPicPr>
          <p:cNvPr id="1106" name="Screen Shot 2018-07-05 at 12.32.34 A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31264" y="1361516"/>
            <a:ext cx="3387145" cy="4161349"/>
          </a:xfrm>
          <a:prstGeom prst="rect">
            <a:avLst/>
          </a:prstGeom>
          <a:ln w="12700">
            <a:miter lim="400000"/>
          </a:ln>
        </p:spPr>
      </p:pic>
      <p:sp>
        <p:nvSpPr>
          <p:cNvPr id="1107" name="Shape 1107"/>
          <p:cNvSpPr/>
          <p:nvPr/>
        </p:nvSpPr>
        <p:spPr>
          <a:xfrm>
            <a:off x="5199960" y="2223073"/>
            <a:ext cx="5570128" cy="1798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000000"/>
                </a:solidFill>
              </a:defRPr>
            </a:lvl1pPr>
          </a:lstStyle>
          <a:p>
            <a:r>
              <a:t>Nepetalactol, the precursor of nepetalactone, is a platform molecule.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" grpId="1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9" name="Screen Shot 2018-07-05 at 11.34.56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07039" y="0"/>
            <a:ext cx="737792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5" name="Group 1115"/>
          <p:cNvGrpSpPr/>
          <p:nvPr/>
        </p:nvGrpSpPr>
        <p:grpSpPr>
          <a:xfrm>
            <a:off x="2257097" y="61241"/>
            <a:ext cx="7977037" cy="6735518"/>
            <a:chOff x="0" y="0"/>
            <a:chExt cx="7977035" cy="6735516"/>
          </a:xfrm>
        </p:grpSpPr>
        <p:grpSp>
          <p:nvGrpSpPr>
            <p:cNvPr id="1113" name="Group 1113"/>
            <p:cNvGrpSpPr/>
            <p:nvPr/>
          </p:nvGrpSpPr>
          <p:grpSpPr>
            <a:xfrm>
              <a:off x="0" y="0"/>
              <a:ext cx="7977036" cy="6735517"/>
              <a:chOff x="0" y="0"/>
              <a:chExt cx="7977035" cy="6735516"/>
            </a:xfrm>
          </p:grpSpPr>
          <p:pic>
            <p:nvPicPr>
              <p:cNvPr id="1111" name="Screen Shot 2018-07-05 at 12.22.56 AM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110574" y="0"/>
                <a:ext cx="7866462" cy="664501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112" name="Shape 1112"/>
              <p:cNvSpPr/>
              <p:nvPr/>
            </p:nvSpPr>
            <p:spPr>
              <a:xfrm>
                <a:off x="0" y="4490408"/>
                <a:ext cx="1991702" cy="2245109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1114" name="Shape 1114"/>
            <p:cNvSpPr/>
            <p:nvPr/>
          </p:nvSpPr>
          <p:spPr>
            <a:xfrm>
              <a:off x="62897" y="1662842"/>
              <a:ext cx="1270950" cy="1270950"/>
            </a:xfrm>
            <a:prstGeom prst="ellips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21" name="Group 1121"/>
          <p:cNvGrpSpPr/>
          <p:nvPr/>
        </p:nvGrpSpPr>
        <p:grpSpPr>
          <a:xfrm>
            <a:off x="798991" y="8252284"/>
            <a:ext cx="9334501" cy="6261101"/>
            <a:chOff x="0" y="0"/>
            <a:chExt cx="9334500" cy="6261100"/>
          </a:xfrm>
        </p:grpSpPr>
        <p:pic>
          <p:nvPicPr>
            <p:cNvPr id="1116" name="Screen Shot 2018-07-05 at 11.53.21 AM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334500" cy="62611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17" name="Shape 1117"/>
            <p:cNvSpPr/>
            <p:nvPr/>
          </p:nvSpPr>
          <p:spPr>
            <a:xfrm>
              <a:off x="2701406" y="437466"/>
              <a:ext cx="4643321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18" name="Shape 1118"/>
            <p:cNvSpPr/>
            <p:nvPr/>
          </p:nvSpPr>
          <p:spPr>
            <a:xfrm>
              <a:off x="3502849" y="1097747"/>
              <a:ext cx="3040435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19" name="Shape 1119"/>
            <p:cNvSpPr/>
            <p:nvPr/>
          </p:nvSpPr>
          <p:spPr>
            <a:xfrm>
              <a:off x="3629849" y="1758028"/>
              <a:ext cx="2786434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20" name="Shape 1120"/>
            <p:cNvSpPr/>
            <p:nvPr/>
          </p:nvSpPr>
          <p:spPr>
            <a:xfrm>
              <a:off x="5858604" y="1232703"/>
              <a:ext cx="1559900" cy="360225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24" name="Group 1124"/>
          <p:cNvGrpSpPr/>
          <p:nvPr/>
        </p:nvGrpSpPr>
        <p:grpSpPr>
          <a:xfrm>
            <a:off x="3526433" y="4648227"/>
            <a:ext cx="3324384" cy="1986603"/>
            <a:chOff x="0" y="0"/>
            <a:chExt cx="3324383" cy="1986601"/>
          </a:xfrm>
        </p:grpSpPr>
        <p:pic>
          <p:nvPicPr>
            <p:cNvPr id="1122" name="Screen Shot 2018-07-05 at 12.02.14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200236" cy="19866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23" name="Shape 1123"/>
            <p:cNvSpPr/>
            <p:nvPr/>
          </p:nvSpPr>
          <p:spPr>
            <a:xfrm>
              <a:off x="3012779" y="1099389"/>
              <a:ext cx="311605" cy="271758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0" name="Group 1130"/>
          <p:cNvGrpSpPr/>
          <p:nvPr/>
        </p:nvGrpSpPr>
        <p:grpSpPr>
          <a:xfrm>
            <a:off x="3346854" y="-7045866"/>
            <a:ext cx="7977036" cy="6735517"/>
            <a:chOff x="0" y="0"/>
            <a:chExt cx="7977035" cy="6735516"/>
          </a:xfrm>
        </p:grpSpPr>
        <p:grpSp>
          <p:nvGrpSpPr>
            <p:cNvPr id="1128" name="Group 1128"/>
            <p:cNvGrpSpPr/>
            <p:nvPr/>
          </p:nvGrpSpPr>
          <p:grpSpPr>
            <a:xfrm>
              <a:off x="0" y="0"/>
              <a:ext cx="7977036" cy="6735517"/>
              <a:chOff x="0" y="0"/>
              <a:chExt cx="7977035" cy="6735516"/>
            </a:xfrm>
          </p:grpSpPr>
          <p:pic>
            <p:nvPicPr>
              <p:cNvPr id="1126" name="Screen Shot 2018-07-05 at 12.22.56 AM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110574" y="0"/>
                <a:ext cx="7866462" cy="664501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127" name="Shape 1127"/>
              <p:cNvSpPr/>
              <p:nvPr/>
            </p:nvSpPr>
            <p:spPr>
              <a:xfrm>
                <a:off x="0" y="4490408"/>
                <a:ext cx="1991702" cy="2245109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1129" name="Shape 1129"/>
            <p:cNvSpPr/>
            <p:nvPr/>
          </p:nvSpPr>
          <p:spPr>
            <a:xfrm>
              <a:off x="62897" y="1662842"/>
              <a:ext cx="1270950" cy="1270950"/>
            </a:xfrm>
            <a:prstGeom prst="ellips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36" name="Group 1136"/>
          <p:cNvGrpSpPr/>
          <p:nvPr/>
        </p:nvGrpSpPr>
        <p:grpSpPr>
          <a:xfrm>
            <a:off x="798991" y="8252284"/>
            <a:ext cx="9334501" cy="6261101"/>
            <a:chOff x="0" y="0"/>
            <a:chExt cx="9334500" cy="6261100"/>
          </a:xfrm>
        </p:grpSpPr>
        <p:pic>
          <p:nvPicPr>
            <p:cNvPr id="1131" name="Screen Shot 2018-07-05 at 11.53.21 AM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334500" cy="62611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32" name="Shape 1132"/>
            <p:cNvSpPr/>
            <p:nvPr/>
          </p:nvSpPr>
          <p:spPr>
            <a:xfrm>
              <a:off x="2701406" y="437466"/>
              <a:ext cx="4643321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33" name="Shape 1133"/>
            <p:cNvSpPr/>
            <p:nvPr/>
          </p:nvSpPr>
          <p:spPr>
            <a:xfrm>
              <a:off x="3502849" y="1097747"/>
              <a:ext cx="3040435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34" name="Shape 1134"/>
            <p:cNvSpPr/>
            <p:nvPr/>
          </p:nvSpPr>
          <p:spPr>
            <a:xfrm>
              <a:off x="3629849" y="1758028"/>
              <a:ext cx="2786434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35" name="Shape 1135"/>
            <p:cNvSpPr/>
            <p:nvPr/>
          </p:nvSpPr>
          <p:spPr>
            <a:xfrm>
              <a:off x="5858604" y="1232703"/>
              <a:ext cx="1559900" cy="360225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39" name="Group 1139"/>
          <p:cNvGrpSpPr/>
          <p:nvPr/>
        </p:nvGrpSpPr>
        <p:grpSpPr>
          <a:xfrm>
            <a:off x="3416934" y="-74051"/>
            <a:ext cx="5358131" cy="3201939"/>
            <a:chOff x="0" y="0"/>
            <a:chExt cx="5358129" cy="3201938"/>
          </a:xfrm>
        </p:grpSpPr>
        <p:pic>
          <p:nvPicPr>
            <p:cNvPr id="1137" name="Screen Shot 2018-07-05 at 12.02.14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5158033" cy="32019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38" name="Shape 1138"/>
            <p:cNvSpPr/>
            <p:nvPr/>
          </p:nvSpPr>
          <p:spPr>
            <a:xfrm>
              <a:off x="4855897" y="1771959"/>
              <a:ext cx="502233" cy="438009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5" name="Group 1145"/>
          <p:cNvGrpSpPr/>
          <p:nvPr/>
        </p:nvGrpSpPr>
        <p:grpSpPr>
          <a:xfrm>
            <a:off x="6255375" y="-8503350"/>
            <a:ext cx="7977036" cy="6735517"/>
            <a:chOff x="0" y="0"/>
            <a:chExt cx="7977035" cy="6735516"/>
          </a:xfrm>
        </p:grpSpPr>
        <p:grpSp>
          <p:nvGrpSpPr>
            <p:cNvPr id="1143" name="Group 1143"/>
            <p:cNvGrpSpPr/>
            <p:nvPr/>
          </p:nvGrpSpPr>
          <p:grpSpPr>
            <a:xfrm>
              <a:off x="0" y="0"/>
              <a:ext cx="7977036" cy="6735517"/>
              <a:chOff x="0" y="0"/>
              <a:chExt cx="7977035" cy="6735516"/>
            </a:xfrm>
          </p:grpSpPr>
          <p:pic>
            <p:nvPicPr>
              <p:cNvPr id="1141" name="Screen Shot 2018-07-05 at 12.22.56 AM.pn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110574" y="0"/>
                <a:ext cx="7866462" cy="664501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142" name="Shape 1142"/>
              <p:cNvSpPr/>
              <p:nvPr/>
            </p:nvSpPr>
            <p:spPr>
              <a:xfrm>
                <a:off x="0" y="4490408"/>
                <a:ext cx="1991702" cy="2245109"/>
              </a:xfrm>
              <a:prstGeom prst="rect">
                <a:avLst/>
              </a:prstGeom>
              <a:solidFill>
                <a:schemeClr val="accent3">
                  <a:lumOff val="44000"/>
                </a:schemeClr>
              </a:solidFill>
              <a:ln w="38100" cap="flat">
                <a:solidFill>
                  <a:schemeClr val="accent3">
                    <a:lumOff val="44000"/>
                  </a:scheme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sp>
          <p:nvSpPr>
            <p:cNvPr id="1144" name="Shape 1144"/>
            <p:cNvSpPr/>
            <p:nvPr/>
          </p:nvSpPr>
          <p:spPr>
            <a:xfrm>
              <a:off x="62897" y="1662842"/>
              <a:ext cx="1270950" cy="1270950"/>
            </a:xfrm>
            <a:prstGeom prst="ellipse">
              <a:avLst/>
            </a:prstGeom>
            <a:noFill/>
            <a:ln w="88900" cap="flat">
              <a:solidFill>
                <a:srgbClr val="FF2600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51" name="Group 1151"/>
          <p:cNvGrpSpPr/>
          <p:nvPr/>
        </p:nvGrpSpPr>
        <p:grpSpPr>
          <a:xfrm>
            <a:off x="1428750" y="562101"/>
            <a:ext cx="9334500" cy="6261101"/>
            <a:chOff x="0" y="0"/>
            <a:chExt cx="9334500" cy="6261100"/>
          </a:xfrm>
        </p:grpSpPr>
        <p:pic>
          <p:nvPicPr>
            <p:cNvPr id="1146" name="Screen Shot 2018-07-05 at 11.53.21 AM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334500" cy="62611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7" name="Shape 1147"/>
            <p:cNvSpPr/>
            <p:nvPr/>
          </p:nvSpPr>
          <p:spPr>
            <a:xfrm>
              <a:off x="2701406" y="437466"/>
              <a:ext cx="4643321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48" name="Shape 1148"/>
            <p:cNvSpPr/>
            <p:nvPr/>
          </p:nvSpPr>
          <p:spPr>
            <a:xfrm>
              <a:off x="3502849" y="1097747"/>
              <a:ext cx="3040435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49" name="Shape 1149"/>
            <p:cNvSpPr/>
            <p:nvPr/>
          </p:nvSpPr>
          <p:spPr>
            <a:xfrm>
              <a:off x="3629849" y="1758028"/>
              <a:ext cx="2786434" cy="80583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150" name="Shape 1150"/>
            <p:cNvSpPr/>
            <p:nvPr/>
          </p:nvSpPr>
          <p:spPr>
            <a:xfrm>
              <a:off x="5858604" y="1232703"/>
              <a:ext cx="1559900" cy="360225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154" name="Group 1154"/>
          <p:cNvGrpSpPr/>
          <p:nvPr/>
        </p:nvGrpSpPr>
        <p:grpSpPr>
          <a:xfrm>
            <a:off x="4662496" y="740740"/>
            <a:ext cx="3570735" cy="2133819"/>
            <a:chOff x="0" y="0"/>
            <a:chExt cx="3570734" cy="2133817"/>
          </a:xfrm>
        </p:grpSpPr>
        <p:pic>
          <p:nvPicPr>
            <p:cNvPr id="1152" name="Screen Shot 2018-07-05 at 12.02.14 PM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437387" cy="213381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53" name="Shape 1153"/>
            <p:cNvSpPr/>
            <p:nvPr/>
          </p:nvSpPr>
          <p:spPr>
            <a:xfrm>
              <a:off x="3236039" y="1180859"/>
              <a:ext cx="334696" cy="291896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6" name="Screen Shot 2018-07-05 at 12.29.53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149" y="1686686"/>
            <a:ext cx="12077701" cy="4356101"/>
          </a:xfrm>
          <a:prstGeom prst="rect">
            <a:avLst/>
          </a:prstGeom>
          <a:ln w="12700">
            <a:miter lim="400000"/>
          </a:ln>
        </p:spPr>
      </p:pic>
      <p:sp>
        <p:nvSpPr>
          <p:cNvPr id="1157" name="Shape 1157"/>
          <p:cNvSpPr/>
          <p:nvPr/>
        </p:nvSpPr>
        <p:spPr>
          <a:xfrm>
            <a:off x="3820772" y="742491"/>
            <a:ext cx="4550456" cy="609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t>Enzyme promiscuity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" grpId="1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9" name="Screen Shot 2018-07-05 at 3.07.2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104427"/>
            <a:ext cx="12192001" cy="664914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62" name="Group 1162"/>
          <p:cNvGrpSpPr/>
          <p:nvPr/>
        </p:nvGrpSpPr>
        <p:grpSpPr>
          <a:xfrm>
            <a:off x="1279790" y="1942556"/>
            <a:ext cx="762002" cy="570745"/>
            <a:chOff x="0" y="0"/>
            <a:chExt cx="762000" cy="570743"/>
          </a:xfrm>
        </p:grpSpPr>
        <p:sp>
          <p:nvSpPr>
            <p:cNvPr id="1160" name="Shape 1160"/>
            <p:cNvSpPr/>
            <p:nvPr/>
          </p:nvSpPr>
          <p:spPr>
            <a:xfrm flipV="1">
              <a:off x="0" y="16904"/>
              <a:ext cx="762001" cy="536936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61" name="Shape 1161"/>
            <p:cNvSpPr/>
            <p:nvPr/>
          </p:nvSpPr>
          <p:spPr>
            <a:xfrm flipH="1" flipV="1">
              <a:off x="12491" y="-1"/>
              <a:ext cx="737018" cy="570745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165" name="Group 1165"/>
          <p:cNvGrpSpPr/>
          <p:nvPr/>
        </p:nvGrpSpPr>
        <p:grpSpPr>
          <a:xfrm>
            <a:off x="4752997" y="3143628"/>
            <a:ext cx="762002" cy="570744"/>
            <a:chOff x="0" y="0"/>
            <a:chExt cx="762000" cy="570743"/>
          </a:xfrm>
        </p:grpSpPr>
        <p:sp>
          <p:nvSpPr>
            <p:cNvPr id="1163" name="Shape 1163"/>
            <p:cNvSpPr/>
            <p:nvPr/>
          </p:nvSpPr>
          <p:spPr>
            <a:xfrm flipV="1">
              <a:off x="-1" y="16904"/>
              <a:ext cx="762002" cy="536936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64" name="Shape 1164"/>
            <p:cNvSpPr/>
            <p:nvPr/>
          </p:nvSpPr>
          <p:spPr>
            <a:xfrm flipH="1" flipV="1">
              <a:off x="12491" y="-1"/>
              <a:ext cx="737018" cy="570745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168" name="Group 1168"/>
          <p:cNvGrpSpPr/>
          <p:nvPr/>
        </p:nvGrpSpPr>
        <p:grpSpPr>
          <a:xfrm>
            <a:off x="3949395" y="1820355"/>
            <a:ext cx="762002" cy="570745"/>
            <a:chOff x="0" y="0"/>
            <a:chExt cx="762000" cy="570743"/>
          </a:xfrm>
        </p:grpSpPr>
        <p:sp>
          <p:nvSpPr>
            <p:cNvPr id="1166" name="Shape 1166"/>
            <p:cNvSpPr/>
            <p:nvPr/>
          </p:nvSpPr>
          <p:spPr>
            <a:xfrm flipV="1">
              <a:off x="-1" y="16904"/>
              <a:ext cx="762002" cy="536936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67" name="Shape 1167"/>
            <p:cNvSpPr/>
            <p:nvPr/>
          </p:nvSpPr>
          <p:spPr>
            <a:xfrm flipH="1" flipV="1">
              <a:off x="12491" y="-1"/>
              <a:ext cx="737018" cy="570745"/>
            </a:xfrm>
            <a:prstGeom prst="line">
              <a:avLst/>
            </a:prstGeom>
            <a:noFill/>
            <a:ln w="101600" cap="flat">
              <a:solidFill>
                <a:schemeClr val="accent1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" grpId="1" animBg="1" advAuto="0"/>
      <p:bldP spid="1165" grpId="3" animBg="1" advAuto="0"/>
      <p:bldP spid="1168" grpId="2" animBg="1" advAuto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3" name="Group 1203"/>
          <p:cNvGrpSpPr/>
          <p:nvPr/>
        </p:nvGrpSpPr>
        <p:grpSpPr>
          <a:xfrm>
            <a:off x="-291110" y="2805447"/>
            <a:ext cx="7057914" cy="962407"/>
            <a:chOff x="0" y="0"/>
            <a:chExt cx="7057913" cy="962405"/>
          </a:xfrm>
        </p:grpSpPr>
        <p:sp>
          <p:nvSpPr>
            <p:cNvPr id="1170" name="Shape 1170"/>
            <p:cNvSpPr/>
            <p:nvPr/>
          </p:nvSpPr>
          <p:spPr>
            <a:xfrm>
              <a:off x="0" y="784888"/>
              <a:ext cx="7057914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1173" name="Group 1173"/>
            <p:cNvGrpSpPr/>
            <p:nvPr/>
          </p:nvGrpSpPr>
          <p:grpSpPr>
            <a:xfrm>
              <a:off x="343906" y="428768"/>
              <a:ext cx="385829" cy="380473"/>
              <a:chOff x="0" y="0"/>
              <a:chExt cx="385827" cy="380472"/>
            </a:xfrm>
          </p:grpSpPr>
          <p:sp>
            <p:nvSpPr>
              <p:cNvPr id="1171" name="Shape 1171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172" name="Shape 1172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174" name="Shape 1174"/>
            <p:cNvSpPr/>
            <p:nvPr/>
          </p:nvSpPr>
          <p:spPr>
            <a:xfrm rot="10800000">
              <a:off x="643581" y="608933"/>
              <a:ext cx="356964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sp>
          <p:nvSpPr>
            <p:cNvPr id="1175" name="Shape 1175"/>
            <p:cNvSpPr/>
            <p:nvPr/>
          </p:nvSpPr>
          <p:spPr>
            <a:xfrm>
              <a:off x="3704893" y="607369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76" name="Shape 1176"/>
            <p:cNvSpPr/>
            <p:nvPr/>
          </p:nvSpPr>
          <p:spPr>
            <a:xfrm>
              <a:off x="3720933" y="634334"/>
              <a:ext cx="633504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  <p:grpSp>
          <p:nvGrpSpPr>
            <p:cNvPr id="1179" name="Group 1179"/>
            <p:cNvGrpSpPr/>
            <p:nvPr/>
          </p:nvGrpSpPr>
          <p:grpSpPr>
            <a:xfrm>
              <a:off x="2532425" y="584761"/>
              <a:ext cx="387572" cy="228067"/>
              <a:chOff x="0" y="0"/>
              <a:chExt cx="387571" cy="228066"/>
            </a:xfrm>
          </p:grpSpPr>
          <p:sp>
            <p:nvSpPr>
              <p:cNvPr id="1177" name="Shape 1177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178" name="Shape 1178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180" name="Shape 1180"/>
            <p:cNvSpPr/>
            <p:nvPr/>
          </p:nvSpPr>
          <p:spPr>
            <a:xfrm>
              <a:off x="1107871" y="607369"/>
              <a:ext cx="456509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81" name="Shape 1181"/>
            <p:cNvSpPr/>
            <p:nvPr/>
          </p:nvSpPr>
          <p:spPr>
            <a:xfrm>
              <a:off x="2117065" y="607369"/>
              <a:ext cx="456508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82" name="Shape 1182"/>
            <p:cNvSpPr/>
            <p:nvPr/>
          </p:nvSpPr>
          <p:spPr>
            <a:xfrm>
              <a:off x="1109677" y="0"/>
              <a:ext cx="1374296" cy="5170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>
                <a:defRPr sz="1500" b="1">
                  <a:solidFill>
                    <a:srgbClr val="000000"/>
                  </a:solidFill>
                </a:defRPr>
              </a:pPr>
              <a:r>
                <a:t>MVA pathway</a:t>
              </a:r>
            </a:p>
            <a:p>
              <a:pPr algn="ctr">
                <a:defRPr sz="1500" b="1">
                  <a:solidFill>
                    <a:srgbClr val="000000"/>
                  </a:solidFill>
                </a:defRPr>
              </a:pPr>
              <a:r>
                <a:t>enzymes</a:t>
              </a:r>
            </a:p>
          </p:txBody>
        </p:sp>
        <p:grpSp>
          <p:nvGrpSpPr>
            <p:cNvPr id="1186" name="Group 1186"/>
            <p:cNvGrpSpPr/>
            <p:nvPr/>
          </p:nvGrpSpPr>
          <p:grpSpPr>
            <a:xfrm>
              <a:off x="1580444" y="526159"/>
              <a:ext cx="469757" cy="117204"/>
              <a:chOff x="0" y="0"/>
              <a:chExt cx="469755" cy="117203"/>
            </a:xfrm>
          </p:grpSpPr>
          <p:sp>
            <p:nvSpPr>
              <p:cNvPr id="1183" name="Shape 1183"/>
              <p:cNvSpPr/>
              <p:nvPr/>
            </p:nvSpPr>
            <p:spPr>
              <a:xfrm>
                <a:off x="0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184" name="Shape 1184"/>
              <p:cNvSpPr/>
              <p:nvPr/>
            </p:nvSpPr>
            <p:spPr>
              <a:xfrm>
                <a:off x="165302" y="0"/>
                <a:ext cx="139152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185" name="Shape 1185"/>
              <p:cNvSpPr/>
              <p:nvPr/>
            </p:nvSpPr>
            <p:spPr>
              <a:xfrm>
                <a:off x="330605" y="0"/>
                <a:ext cx="139151" cy="117204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grpSp>
          <p:nvGrpSpPr>
            <p:cNvPr id="1189" name="Group 1189"/>
            <p:cNvGrpSpPr/>
            <p:nvPr/>
          </p:nvGrpSpPr>
          <p:grpSpPr>
            <a:xfrm>
              <a:off x="3023524" y="428768"/>
              <a:ext cx="385829" cy="380473"/>
              <a:chOff x="0" y="0"/>
              <a:chExt cx="385827" cy="380472"/>
            </a:xfrm>
          </p:grpSpPr>
          <p:sp>
            <p:nvSpPr>
              <p:cNvPr id="1187" name="Shape 1187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188" name="Shape 1188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190" name="Shape 1190"/>
            <p:cNvSpPr/>
            <p:nvPr/>
          </p:nvSpPr>
          <p:spPr>
            <a:xfrm rot="10800000">
              <a:off x="3282307" y="599048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193" name="Group 1193"/>
            <p:cNvGrpSpPr/>
            <p:nvPr/>
          </p:nvGrpSpPr>
          <p:grpSpPr>
            <a:xfrm>
              <a:off x="4338620" y="584761"/>
              <a:ext cx="387572" cy="228067"/>
              <a:chOff x="0" y="0"/>
              <a:chExt cx="387571" cy="228066"/>
            </a:xfrm>
          </p:grpSpPr>
          <p:sp>
            <p:nvSpPr>
              <p:cNvPr id="1191" name="Shape 1191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192" name="Shape 1192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194" name="Shape 1194"/>
            <p:cNvSpPr/>
            <p:nvPr/>
          </p:nvSpPr>
          <p:spPr>
            <a:xfrm>
              <a:off x="5566395" y="597485"/>
              <a:ext cx="730183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95" name="Shape 1195"/>
            <p:cNvSpPr/>
            <p:nvPr/>
          </p:nvSpPr>
          <p:spPr>
            <a:xfrm>
              <a:off x="5620535" y="624449"/>
              <a:ext cx="50644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  <p:grpSp>
          <p:nvGrpSpPr>
            <p:cNvPr id="1198" name="Group 1198"/>
            <p:cNvGrpSpPr/>
            <p:nvPr/>
          </p:nvGrpSpPr>
          <p:grpSpPr>
            <a:xfrm>
              <a:off x="4836703" y="428768"/>
              <a:ext cx="385829" cy="380473"/>
              <a:chOff x="0" y="0"/>
              <a:chExt cx="385827" cy="380472"/>
            </a:xfrm>
          </p:grpSpPr>
          <p:sp>
            <p:nvSpPr>
              <p:cNvPr id="1196" name="Shape 1196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197" name="Shape 1197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199" name="Shape 1199"/>
            <p:cNvSpPr/>
            <p:nvPr/>
          </p:nvSpPr>
          <p:spPr>
            <a:xfrm rot="10800000">
              <a:off x="5104407" y="608933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02" name="Group 1202"/>
            <p:cNvGrpSpPr/>
            <p:nvPr/>
          </p:nvGrpSpPr>
          <p:grpSpPr>
            <a:xfrm>
              <a:off x="6234618" y="584761"/>
              <a:ext cx="387572" cy="228067"/>
              <a:chOff x="0" y="0"/>
              <a:chExt cx="387571" cy="228066"/>
            </a:xfrm>
          </p:grpSpPr>
          <p:sp>
            <p:nvSpPr>
              <p:cNvPr id="1200" name="Shape 1200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01" name="Shape 1201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1232" name="Group 1232"/>
          <p:cNvGrpSpPr/>
          <p:nvPr/>
        </p:nvGrpSpPr>
        <p:grpSpPr>
          <a:xfrm>
            <a:off x="6257735" y="3212065"/>
            <a:ext cx="6004265" cy="533639"/>
            <a:chOff x="0" y="0"/>
            <a:chExt cx="6004264" cy="533637"/>
          </a:xfrm>
        </p:grpSpPr>
        <p:sp>
          <p:nvSpPr>
            <p:cNvPr id="1204" name="Shape 1204"/>
            <p:cNvSpPr/>
            <p:nvPr/>
          </p:nvSpPr>
          <p:spPr>
            <a:xfrm>
              <a:off x="0" y="373171"/>
              <a:ext cx="6004265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05" name="Shape 1205"/>
            <p:cNvSpPr/>
            <p:nvPr/>
          </p:nvSpPr>
          <p:spPr>
            <a:xfrm>
              <a:off x="1066149" y="168716"/>
              <a:ext cx="661350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06" name="Shape 1206"/>
            <p:cNvSpPr/>
            <p:nvPr/>
          </p:nvSpPr>
          <p:spPr>
            <a:xfrm>
              <a:off x="1120289" y="195681"/>
              <a:ext cx="49583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  <p:grpSp>
          <p:nvGrpSpPr>
            <p:cNvPr id="1209" name="Group 1209"/>
            <p:cNvGrpSpPr/>
            <p:nvPr/>
          </p:nvGrpSpPr>
          <p:grpSpPr>
            <a:xfrm>
              <a:off x="361743" y="0"/>
              <a:ext cx="385829" cy="380473"/>
              <a:chOff x="0" y="0"/>
              <a:chExt cx="385827" cy="380472"/>
            </a:xfrm>
          </p:grpSpPr>
          <p:sp>
            <p:nvSpPr>
              <p:cNvPr id="1207" name="Shape 1207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08" name="Shape 1208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10" name="Shape 1210"/>
            <p:cNvSpPr/>
            <p:nvPr/>
          </p:nvSpPr>
          <p:spPr>
            <a:xfrm rot="10800000">
              <a:off x="613873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13" name="Group 1213"/>
            <p:cNvGrpSpPr/>
            <p:nvPr/>
          </p:nvGrpSpPr>
          <p:grpSpPr>
            <a:xfrm>
              <a:off x="1659395" y="144196"/>
              <a:ext cx="387572" cy="228067"/>
              <a:chOff x="0" y="0"/>
              <a:chExt cx="387571" cy="228066"/>
            </a:xfrm>
          </p:grpSpPr>
          <p:sp>
            <p:nvSpPr>
              <p:cNvPr id="1211" name="Shape 1211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12" name="Shape 1212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14" name="Shape 1214"/>
            <p:cNvSpPr/>
            <p:nvPr/>
          </p:nvSpPr>
          <p:spPr>
            <a:xfrm>
              <a:off x="2889027" y="156920"/>
              <a:ext cx="698105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15" name="Shape 1215"/>
            <p:cNvSpPr/>
            <p:nvPr/>
          </p:nvSpPr>
          <p:spPr>
            <a:xfrm>
              <a:off x="2950732" y="190629"/>
              <a:ext cx="538068" cy="301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  <p:grpSp>
          <p:nvGrpSpPr>
            <p:cNvPr id="1218" name="Group 1218"/>
            <p:cNvGrpSpPr/>
            <p:nvPr/>
          </p:nvGrpSpPr>
          <p:grpSpPr>
            <a:xfrm>
              <a:off x="2166873" y="0"/>
              <a:ext cx="385829" cy="380473"/>
              <a:chOff x="0" y="0"/>
              <a:chExt cx="385827" cy="380472"/>
            </a:xfrm>
          </p:grpSpPr>
          <p:sp>
            <p:nvSpPr>
              <p:cNvPr id="1216" name="Shape 1216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17" name="Shape 1217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19" name="Shape 1219"/>
            <p:cNvSpPr/>
            <p:nvPr/>
          </p:nvSpPr>
          <p:spPr>
            <a:xfrm rot="10800000">
              <a:off x="2428754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22" name="Group 1222"/>
            <p:cNvGrpSpPr/>
            <p:nvPr/>
          </p:nvGrpSpPr>
          <p:grpSpPr>
            <a:xfrm>
              <a:off x="3575055" y="144196"/>
              <a:ext cx="387572" cy="228067"/>
              <a:chOff x="0" y="0"/>
              <a:chExt cx="387571" cy="228066"/>
            </a:xfrm>
          </p:grpSpPr>
          <p:sp>
            <p:nvSpPr>
              <p:cNvPr id="1220" name="Shape 1220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21" name="Shape 1221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23" name="Shape 1223"/>
            <p:cNvSpPr/>
            <p:nvPr/>
          </p:nvSpPr>
          <p:spPr>
            <a:xfrm>
              <a:off x="4776585" y="178601"/>
              <a:ext cx="630744" cy="355037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24" name="Shape 1224"/>
            <p:cNvSpPr/>
            <p:nvPr/>
          </p:nvSpPr>
          <p:spPr>
            <a:xfrm>
              <a:off x="4844544" y="205565"/>
              <a:ext cx="411192" cy="301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  <p:grpSp>
          <p:nvGrpSpPr>
            <p:cNvPr id="1227" name="Group 1227"/>
            <p:cNvGrpSpPr/>
            <p:nvPr/>
          </p:nvGrpSpPr>
          <p:grpSpPr>
            <a:xfrm>
              <a:off x="4044225" y="0"/>
              <a:ext cx="385829" cy="380473"/>
              <a:chOff x="0" y="0"/>
              <a:chExt cx="385827" cy="380472"/>
            </a:xfrm>
          </p:grpSpPr>
          <p:sp>
            <p:nvSpPr>
              <p:cNvPr id="1225" name="Shape 1225"/>
              <p:cNvSpPr/>
              <p:nvPr/>
            </p:nvSpPr>
            <p:spPr>
              <a:xfrm flipV="1">
                <a:off x="33074" y="0"/>
                <a:ext cx="1" cy="380473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26" name="Shape 1226"/>
              <p:cNvSpPr/>
              <p:nvPr/>
            </p:nvSpPr>
            <p:spPr>
              <a:xfrm>
                <a:off x="0" y="30961"/>
                <a:ext cx="385828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28" name="Shape 1228"/>
            <p:cNvSpPr/>
            <p:nvPr/>
          </p:nvSpPr>
          <p:spPr>
            <a:xfrm rot="10800000">
              <a:off x="4296383" y="170280"/>
              <a:ext cx="356965" cy="172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31" name="Group 1231"/>
            <p:cNvGrpSpPr/>
            <p:nvPr/>
          </p:nvGrpSpPr>
          <p:grpSpPr>
            <a:xfrm>
              <a:off x="5410056" y="142518"/>
              <a:ext cx="387572" cy="228067"/>
              <a:chOff x="0" y="0"/>
              <a:chExt cx="387571" cy="228066"/>
            </a:xfrm>
          </p:grpSpPr>
          <p:sp>
            <p:nvSpPr>
              <p:cNvPr id="1229" name="Shape 1229"/>
              <p:cNvSpPr/>
              <p:nvPr/>
            </p:nvSpPr>
            <p:spPr>
              <a:xfrm>
                <a:off x="-1" y="0"/>
                <a:ext cx="387573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30" name="Shape 1230"/>
              <p:cNvSpPr/>
              <p:nvPr/>
            </p:nvSpPr>
            <p:spPr>
              <a:xfrm flipH="1">
                <a:off x="193049" y="4426"/>
                <a:ext cx="1" cy="22364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sp>
        <p:nvSpPr>
          <p:cNvPr id="1235" name="Shape 1235"/>
          <p:cNvSpPr/>
          <p:nvPr/>
        </p:nvSpPr>
        <p:spPr>
          <a:xfrm>
            <a:off x="9028605" y="7100403"/>
            <a:ext cx="7589836" cy="2986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42" extrusionOk="0">
                <a:moveTo>
                  <a:pt x="0" y="18242"/>
                </a:moveTo>
                <a:cubicBezTo>
                  <a:pt x="1433" y="2057"/>
                  <a:pt x="8633" y="-3358"/>
                  <a:pt x="21600" y="1997"/>
                </a:cubicBezTo>
              </a:path>
            </a:pathLst>
          </a:custGeom>
          <a:ln w="139700">
            <a:solidFill>
              <a:srgbClr val="AE681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36" name="Shape 1236"/>
          <p:cNvSpPr/>
          <p:nvPr/>
        </p:nvSpPr>
        <p:spPr>
          <a:xfrm>
            <a:off x="-3847379" y="-3812619"/>
            <a:ext cx="9019402" cy="2863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76" extrusionOk="0">
                <a:moveTo>
                  <a:pt x="0" y="18846"/>
                </a:moveTo>
                <a:cubicBezTo>
                  <a:pt x="13852" y="21600"/>
                  <a:pt x="21052" y="15318"/>
                  <a:pt x="21600" y="0"/>
                </a:cubicBezTo>
              </a:path>
            </a:pathLst>
          </a:custGeom>
          <a:ln w="139700">
            <a:solidFill>
              <a:srgbClr val="AE681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creen Shot 2018-07-05 at 4.08.5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6247" y="1188108"/>
            <a:ext cx="6722675" cy="44817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Screen Shot 2018-07-05 at 4.09.13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26048" y="620111"/>
            <a:ext cx="4221036" cy="56177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92718" y="4387689"/>
            <a:ext cx="1117601" cy="13462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72" name="Group 1272"/>
          <p:cNvGrpSpPr/>
          <p:nvPr/>
        </p:nvGrpSpPr>
        <p:grpSpPr>
          <a:xfrm>
            <a:off x="-87667" y="9257"/>
            <a:ext cx="7079926" cy="965408"/>
            <a:chOff x="0" y="0"/>
            <a:chExt cx="7079924" cy="965407"/>
          </a:xfrm>
        </p:grpSpPr>
        <p:sp>
          <p:nvSpPr>
            <p:cNvPr id="1239" name="Shape 1239"/>
            <p:cNvSpPr/>
            <p:nvPr/>
          </p:nvSpPr>
          <p:spPr>
            <a:xfrm>
              <a:off x="0" y="787335"/>
              <a:ext cx="7079925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1242" name="Group 1242"/>
            <p:cNvGrpSpPr/>
            <p:nvPr/>
          </p:nvGrpSpPr>
          <p:grpSpPr>
            <a:xfrm>
              <a:off x="344979" y="430105"/>
              <a:ext cx="387032" cy="381660"/>
              <a:chOff x="0" y="0"/>
              <a:chExt cx="387031" cy="381658"/>
            </a:xfrm>
          </p:grpSpPr>
          <p:sp>
            <p:nvSpPr>
              <p:cNvPr id="1240" name="Shape 1240"/>
              <p:cNvSpPr/>
              <p:nvPr/>
            </p:nvSpPr>
            <p:spPr>
              <a:xfrm flipV="1">
                <a:off x="33177" y="0"/>
                <a:ext cx="1" cy="381659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41" name="Shape 1241"/>
              <p:cNvSpPr/>
              <p:nvPr/>
            </p:nvSpPr>
            <p:spPr>
              <a:xfrm>
                <a:off x="0" y="31058"/>
                <a:ext cx="387032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43" name="Shape 1243"/>
            <p:cNvSpPr/>
            <p:nvPr/>
          </p:nvSpPr>
          <p:spPr>
            <a:xfrm rot="10800000">
              <a:off x="645588" y="610832"/>
              <a:ext cx="358078" cy="173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sp>
          <p:nvSpPr>
            <p:cNvPr id="1244" name="Shape 1244"/>
            <p:cNvSpPr/>
            <p:nvPr/>
          </p:nvSpPr>
          <p:spPr>
            <a:xfrm>
              <a:off x="3716447" y="609264"/>
              <a:ext cx="732460" cy="356144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45" name="Shape 1245"/>
            <p:cNvSpPr/>
            <p:nvPr/>
          </p:nvSpPr>
          <p:spPr>
            <a:xfrm>
              <a:off x="3732537" y="636312"/>
              <a:ext cx="635480" cy="3020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  <p:grpSp>
          <p:nvGrpSpPr>
            <p:cNvPr id="1248" name="Group 1248"/>
            <p:cNvGrpSpPr/>
            <p:nvPr/>
          </p:nvGrpSpPr>
          <p:grpSpPr>
            <a:xfrm>
              <a:off x="2540323" y="586584"/>
              <a:ext cx="388781" cy="228779"/>
              <a:chOff x="0" y="0"/>
              <a:chExt cx="388779" cy="228777"/>
            </a:xfrm>
          </p:grpSpPr>
          <p:sp>
            <p:nvSpPr>
              <p:cNvPr id="1246" name="Shape 1246"/>
              <p:cNvSpPr/>
              <p:nvPr/>
            </p:nvSpPr>
            <p:spPr>
              <a:xfrm>
                <a:off x="-1" y="0"/>
                <a:ext cx="388781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47" name="Shape 1247"/>
              <p:cNvSpPr/>
              <p:nvPr/>
            </p:nvSpPr>
            <p:spPr>
              <a:xfrm flipH="1">
                <a:off x="193651" y="4440"/>
                <a:ext cx="1" cy="224338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49" name="Shape 1249"/>
            <p:cNvSpPr/>
            <p:nvPr/>
          </p:nvSpPr>
          <p:spPr>
            <a:xfrm>
              <a:off x="1111326" y="609264"/>
              <a:ext cx="457932" cy="356144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50" name="Shape 1250"/>
            <p:cNvSpPr/>
            <p:nvPr/>
          </p:nvSpPr>
          <p:spPr>
            <a:xfrm>
              <a:off x="2123667" y="609264"/>
              <a:ext cx="457932" cy="356144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51" name="Shape 1251"/>
            <p:cNvSpPr/>
            <p:nvPr/>
          </p:nvSpPr>
          <p:spPr>
            <a:xfrm>
              <a:off x="1113138" y="0"/>
              <a:ext cx="1378582" cy="5186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500" b="1">
                  <a:solidFill>
                    <a:srgbClr val="000000"/>
                  </a:solidFill>
                </a:defRPr>
              </a:pPr>
              <a:r>
                <a:t>MVA pathway</a:t>
              </a:r>
            </a:p>
            <a:p>
              <a:pPr algn="ctr">
                <a:defRPr sz="1500" b="1">
                  <a:solidFill>
                    <a:srgbClr val="000000"/>
                  </a:solidFill>
                </a:defRPr>
              </a:pPr>
              <a:r>
                <a:t>enzymes</a:t>
              </a:r>
            </a:p>
          </p:txBody>
        </p:sp>
        <p:grpSp>
          <p:nvGrpSpPr>
            <p:cNvPr id="1255" name="Group 1255"/>
            <p:cNvGrpSpPr/>
            <p:nvPr/>
          </p:nvGrpSpPr>
          <p:grpSpPr>
            <a:xfrm>
              <a:off x="1585373" y="527800"/>
              <a:ext cx="471222" cy="117570"/>
              <a:chOff x="0" y="0"/>
              <a:chExt cx="471220" cy="117568"/>
            </a:xfrm>
          </p:grpSpPr>
          <p:sp>
            <p:nvSpPr>
              <p:cNvPr id="1252" name="Shape 1252"/>
              <p:cNvSpPr/>
              <p:nvPr/>
            </p:nvSpPr>
            <p:spPr>
              <a:xfrm>
                <a:off x="0" y="0"/>
                <a:ext cx="139585" cy="117569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253" name="Shape 1253"/>
              <p:cNvSpPr/>
              <p:nvPr/>
            </p:nvSpPr>
            <p:spPr>
              <a:xfrm>
                <a:off x="165818" y="0"/>
                <a:ext cx="139585" cy="117569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254" name="Shape 1254"/>
              <p:cNvSpPr/>
              <p:nvPr/>
            </p:nvSpPr>
            <p:spPr>
              <a:xfrm>
                <a:off x="331636" y="0"/>
                <a:ext cx="139585" cy="117569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</p:grpSp>
        <p:grpSp>
          <p:nvGrpSpPr>
            <p:cNvPr id="1258" name="Group 1258"/>
            <p:cNvGrpSpPr/>
            <p:nvPr/>
          </p:nvGrpSpPr>
          <p:grpSpPr>
            <a:xfrm>
              <a:off x="3032953" y="430105"/>
              <a:ext cx="387032" cy="381660"/>
              <a:chOff x="0" y="0"/>
              <a:chExt cx="387031" cy="381658"/>
            </a:xfrm>
          </p:grpSpPr>
          <p:sp>
            <p:nvSpPr>
              <p:cNvPr id="1256" name="Shape 1256"/>
              <p:cNvSpPr/>
              <p:nvPr/>
            </p:nvSpPr>
            <p:spPr>
              <a:xfrm flipV="1">
                <a:off x="33177" y="0"/>
                <a:ext cx="1" cy="381659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57" name="Shape 1257"/>
              <p:cNvSpPr/>
              <p:nvPr/>
            </p:nvSpPr>
            <p:spPr>
              <a:xfrm>
                <a:off x="0" y="31058"/>
                <a:ext cx="387032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59" name="Shape 1259"/>
            <p:cNvSpPr/>
            <p:nvPr/>
          </p:nvSpPr>
          <p:spPr>
            <a:xfrm rot="10800000">
              <a:off x="3292543" y="600916"/>
              <a:ext cx="358078" cy="173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62" name="Group 1262"/>
            <p:cNvGrpSpPr/>
            <p:nvPr/>
          </p:nvGrpSpPr>
          <p:grpSpPr>
            <a:xfrm>
              <a:off x="4352151" y="586584"/>
              <a:ext cx="388780" cy="228779"/>
              <a:chOff x="0" y="0"/>
              <a:chExt cx="388779" cy="228777"/>
            </a:xfrm>
          </p:grpSpPr>
          <p:sp>
            <p:nvSpPr>
              <p:cNvPr id="1260" name="Shape 1260"/>
              <p:cNvSpPr/>
              <p:nvPr/>
            </p:nvSpPr>
            <p:spPr>
              <a:xfrm>
                <a:off x="-1" y="0"/>
                <a:ext cx="388781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61" name="Shape 1261"/>
              <p:cNvSpPr/>
              <p:nvPr/>
            </p:nvSpPr>
            <p:spPr>
              <a:xfrm flipH="1">
                <a:off x="193651" y="4440"/>
                <a:ext cx="1" cy="224338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63" name="Shape 1263"/>
            <p:cNvSpPr/>
            <p:nvPr/>
          </p:nvSpPr>
          <p:spPr>
            <a:xfrm>
              <a:off x="5583754" y="599348"/>
              <a:ext cx="732460" cy="356144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64" name="Shape 1264"/>
            <p:cNvSpPr/>
            <p:nvPr/>
          </p:nvSpPr>
          <p:spPr>
            <a:xfrm>
              <a:off x="5638063" y="626396"/>
              <a:ext cx="508022" cy="3020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  <p:grpSp>
          <p:nvGrpSpPr>
            <p:cNvPr id="1267" name="Group 1267"/>
            <p:cNvGrpSpPr/>
            <p:nvPr/>
          </p:nvGrpSpPr>
          <p:grpSpPr>
            <a:xfrm>
              <a:off x="4851787" y="430105"/>
              <a:ext cx="387032" cy="381660"/>
              <a:chOff x="0" y="0"/>
              <a:chExt cx="387031" cy="381658"/>
            </a:xfrm>
          </p:grpSpPr>
          <p:sp>
            <p:nvSpPr>
              <p:cNvPr id="1265" name="Shape 1265"/>
              <p:cNvSpPr/>
              <p:nvPr/>
            </p:nvSpPr>
            <p:spPr>
              <a:xfrm flipV="1">
                <a:off x="33177" y="0"/>
                <a:ext cx="1" cy="381659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66" name="Shape 1266"/>
              <p:cNvSpPr/>
              <p:nvPr/>
            </p:nvSpPr>
            <p:spPr>
              <a:xfrm>
                <a:off x="0" y="31058"/>
                <a:ext cx="387032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68" name="Shape 1268"/>
            <p:cNvSpPr/>
            <p:nvPr/>
          </p:nvSpPr>
          <p:spPr>
            <a:xfrm rot="10800000">
              <a:off x="5120326" y="610832"/>
              <a:ext cx="358078" cy="173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71" name="Group 1271"/>
            <p:cNvGrpSpPr/>
            <p:nvPr/>
          </p:nvGrpSpPr>
          <p:grpSpPr>
            <a:xfrm>
              <a:off x="6254062" y="586584"/>
              <a:ext cx="388780" cy="228779"/>
              <a:chOff x="0" y="0"/>
              <a:chExt cx="388779" cy="228777"/>
            </a:xfrm>
          </p:grpSpPr>
          <p:sp>
            <p:nvSpPr>
              <p:cNvPr id="1269" name="Shape 1269"/>
              <p:cNvSpPr/>
              <p:nvPr/>
            </p:nvSpPr>
            <p:spPr>
              <a:xfrm>
                <a:off x="-1" y="0"/>
                <a:ext cx="388781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70" name="Shape 1270"/>
              <p:cNvSpPr/>
              <p:nvPr/>
            </p:nvSpPr>
            <p:spPr>
              <a:xfrm flipH="1">
                <a:off x="193651" y="4440"/>
                <a:ext cx="1" cy="224338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grpSp>
        <p:nvGrpSpPr>
          <p:cNvPr id="1301" name="Group 1301"/>
          <p:cNvGrpSpPr/>
          <p:nvPr/>
        </p:nvGrpSpPr>
        <p:grpSpPr>
          <a:xfrm>
            <a:off x="4720767" y="6247301"/>
            <a:ext cx="5992157" cy="532562"/>
            <a:chOff x="0" y="0"/>
            <a:chExt cx="5992155" cy="532561"/>
          </a:xfrm>
        </p:grpSpPr>
        <p:sp>
          <p:nvSpPr>
            <p:cNvPr id="1273" name="Shape 1273"/>
            <p:cNvSpPr/>
            <p:nvPr/>
          </p:nvSpPr>
          <p:spPr>
            <a:xfrm>
              <a:off x="0" y="372418"/>
              <a:ext cx="5992157" cy="1"/>
            </a:xfrm>
            <a:prstGeom prst="line">
              <a:avLst/>
            </a:prstGeom>
            <a:noFill/>
            <a:ln w="25400" cap="flat">
              <a:solidFill>
                <a:schemeClr val="accent6"/>
              </a:solidFill>
              <a:prstDash val="solid"/>
              <a:round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74" name="Shape 1274"/>
            <p:cNvSpPr/>
            <p:nvPr/>
          </p:nvSpPr>
          <p:spPr>
            <a:xfrm>
              <a:off x="1063999" y="168376"/>
              <a:ext cx="660016" cy="354321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75" name="Shape 1275"/>
            <p:cNvSpPr/>
            <p:nvPr/>
          </p:nvSpPr>
          <p:spPr>
            <a:xfrm>
              <a:off x="1118030" y="195286"/>
              <a:ext cx="494838" cy="3005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  <p:grpSp>
          <p:nvGrpSpPr>
            <p:cNvPr id="1278" name="Group 1278"/>
            <p:cNvGrpSpPr/>
            <p:nvPr/>
          </p:nvGrpSpPr>
          <p:grpSpPr>
            <a:xfrm>
              <a:off x="361013" y="-1"/>
              <a:ext cx="385051" cy="379706"/>
              <a:chOff x="0" y="0"/>
              <a:chExt cx="385049" cy="379704"/>
            </a:xfrm>
          </p:grpSpPr>
          <p:sp>
            <p:nvSpPr>
              <p:cNvPr id="1276" name="Shape 1276"/>
              <p:cNvSpPr/>
              <p:nvPr/>
            </p:nvSpPr>
            <p:spPr>
              <a:xfrm flipV="1">
                <a:off x="33007" y="-1"/>
                <a:ext cx="1" cy="379706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77" name="Shape 1277"/>
              <p:cNvSpPr/>
              <p:nvPr/>
            </p:nvSpPr>
            <p:spPr>
              <a:xfrm>
                <a:off x="0" y="30899"/>
                <a:ext cx="385050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79" name="Shape 1279"/>
            <p:cNvSpPr/>
            <p:nvPr/>
          </p:nvSpPr>
          <p:spPr>
            <a:xfrm rot="10800000">
              <a:off x="612635" y="169936"/>
              <a:ext cx="356245" cy="17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82" name="Group 1282"/>
            <p:cNvGrpSpPr/>
            <p:nvPr/>
          </p:nvGrpSpPr>
          <p:grpSpPr>
            <a:xfrm>
              <a:off x="1656048" y="143905"/>
              <a:ext cx="386791" cy="227607"/>
              <a:chOff x="0" y="0"/>
              <a:chExt cx="386789" cy="227606"/>
            </a:xfrm>
          </p:grpSpPr>
          <p:sp>
            <p:nvSpPr>
              <p:cNvPr id="1280" name="Shape 1280"/>
              <p:cNvSpPr/>
              <p:nvPr/>
            </p:nvSpPr>
            <p:spPr>
              <a:xfrm>
                <a:off x="-1" y="0"/>
                <a:ext cx="386791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81" name="Shape 1281"/>
              <p:cNvSpPr/>
              <p:nvPr/>
            </p:nvSpPr>
            <p:spPr>
              <a:xfrm flipH="1">
                <a:off x="192659" y="4417"/>
                <a:ext cx="1" cy="223190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83" name="Shape 1283"/>
            <p:cNvSpPr/>
            <p:nvPr/>
          </p:nvSpPr>
          <p:spPr>
            <a:xfrm>
              <a:off x="2883201" y="156603"/>
              <a:ext cx="696697" cy="354321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84" name="Shape 1284"/>
            <p:cNvSpPr/>
            <p:nvPr/>
          </p:nvSpPr>
          <p:spPr>
            <a:xfrm>
              <a:off x="2944782" y="190244"/>
              <a:ext cx="536983" cy="3005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  <p:grpSp>
          <p:nvGrpSpPr>
            <p:cNvPr id="1287" name="Group 1287"/>
            <p:cNvGrpSpPr/>
            <p:nvPr/>
          </p:nvGrpSpPr>
          <p:grpSpPr>
            <a:xfrm>
              <a:off x="2162503" y="-1"/>
              <a:ext cx="385051" cy="379706"/>
              <a:chOff x="0" y="0"/>
              <a:chExt cx="385049" cy="379704"/>
            </a:xfrm>
          </p:grpSpPr>
          <p:sp>
            <p:nvSpPr>
              <p:cNvPr id="1285" name="Shape 1285"/>
              <p:cNvSpPr/>
              <p:nvPr/>
            </p:nvSpPr>
            <p:spPr>
              <a:xfrm flipV="1">
                <a:off x="33007" y="-1"/>
                <a:ext cx="1" cy="379706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86" name="Shape 1286"/>
              <p:cNvSpPr/>
              <p:nvPr/>
            </p:nvSpPr>
            <p:spPr>
              <a:xfrm>
                <a:off x="0" y="30899"/>
                <a:ext cx="385050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88" name="Shape 1288"/>
            <p:cNvSpPr/>
            <p:nvPr/>
          </p:nvSpPr>
          <p:spPr>
            <a:xfrm rot="10800000">
              <a:off x="2423856" y="169936"/>
              <a:ext cx="356245" cy="17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291" name="Group 1291"/>
            <p:cNvGrpSpPr/>
            <p:nvPr/>
          </p:nvGrpSpPr>
          <p:grpSpPr>
            <a:xfrm>
              <a:off x="3567846" y="143905"/>
              <a:ext cx="386791" cy="227607"/>
              <a:chOff x="0" y="0"/>
              <a:chExt cx="386789" cy="227606"/>
            </a:xfrm>
          </p:grpSpPr>
          <p:sp>
            <p:nvSpPr>
              <p:cNvPr id="1289" name="Shape 1289"/>
              <p:cNvSpPr/>
              <p:nvPr/>
            </p:nvSpPr>
            <p:spPr>
              <a:xfrm>
                <a:off x="-1" y="0"/>
                <a:ext cx="386791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90" name="Shape 1290"/>
              <p:cNvSpPr/>
              <p:nvPr/>
            </p:nvSpPr>
            <p:spPr>
              <a:xfrm flipH="1">
                <a:off x="192659" y="4417"/>
                <a:ext cx="1" cy="223190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92" name="Shape 1292"/>
            <p:cNvSpPr/>
            <p:nvPr/>
          </p:nvSpPr>
          <p:spPr>
            <a:xfrm>
              <a:off x="4766952" y="178241"/>
              <a:ext cx="629473" cy="354321"/>
            </a:xfrm>
            <a:prstGeom prst="rightArrow">
              <a:avLst>
                <a:gd name="adj1" fmla="val 59139"/>
                <a:gd name="adj2" fmla="val 61258"/>
              </a:avLst>
            </a:prstGeom>
            <a:solidFill>
              <a:schemeClr val="accent3">
                <a:lumOff val="44000"/>
              </a:schemeClr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93" name="Shape 1293"/>
            <p:cNvSpPr/>
            <p:nvPr/>
          </p:nvSpPr>
          <p:spPr>
            <a:xfrm>
              <a:off x="4834775" y="205151"/>
              <a:ext cx="410362" cy="3005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>
                <a:defRPr sz="15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  <p:grpSp>
          <p:nvGrpSpPr>
            <p:cNvPr id="1296" name="Group 1296"/>
            <p:cNvGrpSpPr/>
            <p:nvPr/>
          </p:nvGrpSpPr>
          <p:grpSpPr>
            <a:xfrm>
              <a:off x="4036069" y="-1"/>
              <a:ext cx="385051" cy="379706"/>
              <a:chOff x="0" y="0"/>
              <a:chExt cx="385049" cy="379704"/>
            </a:xfrm>
          </p:grpSpPr>
          <p:sp>
            <p:nvSpPr>
              <p:cNvPr id="1294" name="Shape 1294"/>
              <p:cNvSpPr/>
              <p:nvPr/>
            </p:nvSpPr>
            <p:spPr>
              <a:xfrm flipV="1">
                <a:off x="33007" y="-1"/>
                <a:ext cx="1" cy="379706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95" name="Shape 1295"/>
              <p:cNvSpPr/>
              <p:nvPr/>
            </p:nvSpPr>
            <p:spPr>
              <a:xfrm>
                <a:off x="0" y="30899"/>
                <a:ext cx="385050" cy="1"/>
              </a:xfrm>
              <a:prstGeom prst="line">
                <a:avLst/>
              </a:prstGeom>
              <a:noFill/>
              <a:ln w="76200" cap="flat">
                <a:solidFill>
                  <a:srgbClr val="000000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  <p:sp>
          <p:nvSpPr>
            <p:cNvPr id="1297" name="Shape 1297"/>
            <p:cNvSpPr/>
            <p:nvPr/>
          </p:nvSpPr>
          <p:spPr>
            <a:xfrm rot="10800000">
              <a:off x="4287719" y="169936"/>
              <a:ext cx="356245" cy="172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11929"/>
                    <a:pt x="16764" y="21600"/>
                    <a:pt x="10799" y="21600"/>
                  </a:cubicBezTo>
                  <a:cubicBezTo>
                    <a:pt x="4925" y="21600"/>
                    <a:pt x="127" y="12212"/>
                    <a:pt x="0" y="468"/>
                  </a:cubicBezTo>
                  <a:lnTo>
                    <a:pt x="10799" y="0"/>
                  </a:lnTo>
                  <a:close/>
                </a:path>
              </a:pathLst>
            </a:custGeom>
            <a:solidFill>
              <a:schemeClr val="accent3">
                <a:lumOff val="44000"/>
              </a:schemeClr>
            </a:solidFill>
            <a:ln w="2857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等线"/>
                </a:defRPr>
              </a:pPr>
              <a:endParaRPr/>
            </a:p>
          </p:txBody>
        </p:sp>
        <p:grpSp>
          <p:nvGrpSpPr>
            <p:cNvPr id="1300" name="Group 1300"/>
            <p:cNvGrpSpPr/>
            <p:nvPr/>
          </p:nvGrpSpPr>
          <p:grpSpPr>
            <a:xfrm>
              <a:off x="5399146" y="142231"/>
              <a:ext cx="386790" cy="227606"/>
              <a:chOff x="0" y="0"/>
              <a:chExt cx="386788" cy="227605"/>
            </a:xfrm>
          </p:grpSpPr>
          <p:sp>
            <p:nvSpPr>
              <p:cNvPr id="1298" name="Shape 1298"/>
              <p:cNvSpPr/>
              <p:nvPr/>
            </p:nvSpPr>
            <p:spPr>
              <a:xfrm>
                <a:off x="-1" y="0"/>
                <a:ext cx="386790" cy="1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  <p:sp>
            <p:nvSpPr>
              <p:cNvPr id="1299" name="Shape 1299"/>
              <p:cNvSpPr/>
              <p:nvPr/>
            </p:nvSpPr>
            <p:spPr>
              <a:xfrm flipH="1">
                <a:off x="192659" y="4417"/>
                <a:ext cx="1" cy="223189"/>
              </a:xfrm>
              <a:prstGeom prst="line">
                <a:avLst/>
              </a:prstGeom>
              <a:noFill/>
              <a:ln w="38100" cap="flat">
                <a:solidFill>
                  <a:srgbClr val="05030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rgbClr val="000000"/>
                    </a:solidFill>
                    <a:latin typeface="+mn-lt"/>
                    <a:ea typeface="+mn-ea"/>
                    <a:cs typeface="+mn-cs"/>
                    <a:sym typeface="等线"/>
                  </a:defRPr>
                </a:pPr>
                <a:endParaRPr/>
              </a:p>
            </p:txBody>
          </p:sp>
        </p:grpSp>
      </p:grpSp>
      <p:sp>
        <p:nvSpPr>
          <p:cNvPr id="1349" name="Shape 1349"/>
          <p:cNvSpPr/>
          <p:nvPr/>
        </p:nvSpPr>
        <p:spPr>
          <a:xfrm>
            <a:off x="2177155" y="3453053"/>
            <a:ext cx="10033011" cy="3332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932" extrusionOk="0">
                <a:moveTo>
                  <a:pt x="0" y="18932"/>
                </a:moveTo>
                <a:cubicBezTo>
                  <a:pt x="2129" y="3278"/>
                  <a:pt x="9329" y="-2668"/>
                  <a:pt x="21600" y="1093"/>
                </a:cubicBezTo>
              </a:path>
            </a:pathLst>
          </a:custGeom>
          <a:ln w="139700">
            <a:solidFill>
              <a:srgbClr val="AE681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350" name="Shape 1350"/>
          <p:cNvSpPr/>
          <p:nvPr/>
        </p:nvSpPr>
        <p:spPr>
          <a:xfrm>
            <a:off x="-186133" y="21239"/>
            <a:ext cx="9789874" cy="3464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83" h="18515" extrusionOk="0">
                <a:moveTo>
                  <a:pt x="0" y="16928"/>
                </a:moveTo>
                <a:cubicBezTo>
                  <a:pt x="15152" y="21600"/>
                  <a:pt x="21600" y="15957"/>
                  <a:pt x="19345" y="0"/>
                </a:cubicBezTo>
              </a:path>
            </a:pathLst>
          </a:custGeom>
          <a:ln w="139700">
            <a:solidFill>
              <a:srgbClr val="AE681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304" name="Shape 1304"/>
          <p:cNvSpPr/>
          <p:nvPr/>
        </p:nvSpPr>
        <p:spPr>
          <a:xfrm>
            <a:off x="10277366" y="310910"/>
            <a:ext cx="1459221" cy="646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 b="1">
                <a:solidFill>
                  <a:srgbClr val="C550DF"/>
                </a:solidFill>
              </a:defRPr>
            </a:lvl1pPr>
          </a:lstStyle>
          <a:p>
            <a:r>
              <a:t>E.coli</a:t>
            </a:r>
          </a:p>
        </p:txBody>
      </p:sp>
      <p:sp>
        <p:nvSpPr>
          <p:cNvPr id="1305" name="Shape 1305"/>
          <p:cNvSpPr/>
          <p:nvPr/>
        </p:nvSpPr>
        <p:spPr>
          <a:xfrm>
            <a:off x="251564" y="5909521"/>
            <a:ext cx="1431688" cy="646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4000" b="1">
                <a:solidFill>
                  <a:srgbClr val="C550DF"/>
                </a:solidFill>
              </a:defRPr>
            </a:lvl1pPr>
          </a:lstStyle>
          <a:p>
            <a:r>
              <a:t>Yeast</a:t>
            </a:r>
          </a:p>
        </p:txBody>
      </p:sp>
      <p:grpSp>
        <p:nvGrpSpPr>
          <p:cNvPr id="1312" name="Group 1312"/>
          <p:cNvGrpSpPr/>
          <p:nvPr/>
        </p:nvGrpSpPr>
        <p:grpSpPr>
          <a:xfrm>
            <a:off x="1832761" y="1521286"/>
            <a:ext cx="1401590" cy="1546482"/>
            <a:chOff x="0" y="0"/>
            <a:chExt cx="1401588" cy="1546480"/>
          </a:xfrm>
        </p:grpSpPr>
        <p:grpSp>
          <p:nvGrpSpPr>
            <p:cNvPr id="1308" name="Group 1308"/>
            <p:cNvGrpSpPr/>
            <p:nvPr/>
          </p:nvGrpSpPr>
          <p:grpSpPr>
            <a:xfrm>
              <a:off x="411" y="0"/>
              <a:ext cx="1400767" cy="697464"/>
              <a:chOff x="0" y="0"/>
              <a:chExt cx="1400766" cy="697463"/>
            </a:xfrm>
          </p:grpSpPr>
          <p:pic>
            <p:nvPicPr>
              <p:cNvPr id="1306" name="Screen Shot 2018-07-04 at 5.27.13 PM.png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/>
              <a:stretch>
                <a:fillRect/>
              </a:stretch>
            </p:blipFill>
            <p:spPr>
              <a:xfrm>
                <a:off x="0" y="0"/>
                <a:ext cx="1400767" cy="54302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07" name="Shape 1307"/>
              <p:cNvSpPr/>
              <p:nvPr/>
            </p:nvSpPr>
            <p:spPr>
              <a:xfrm>
                <a:off x="273704" y="499606"/>
                <a:ext cx="517453" cy="1978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>
                  <a:defRPr sz="900">
                    <a:solidFill>
                      <a:srgbClr val="000000"/>
                    </a:solidFill>
                  </a:defRPr>
                </a:lvl1pPr>
              </a:lstStyle>
              <a:p>
                <a:r>
                  <a:t>DMAPP</a:t>
                </a:r>
              </a:p>
            </p:txBody>
          </p:sp>
        </p:grpSp>
        <p:grpSp>
          <p:nvGrpSpPr>
            <p:cNvPr id="1311" name="Group 1311"/>
            <p:cNvGrpSpPr/>
            <p:nvPr/>
          </p:nvGrpSpPr>
          <p:grpSpPr>
            <a:xfrm>
              <a:off x="-1" y="877001"/>
              <a:ext cx="1401590" cy="669480"/>
              <a:chOff x="0" y="0"/>
              <a:chExt cx="1401588" cy="669478"/>
            </a:xfrm>
          </p:grpSpPr>
          <p:pic>
            <p:nvPicPr>
              <p:cNvPr id="1309" name="Screen Shot 2018-07-04 at 5.26.59 PM.png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0"/>
                <a:ext cx="1401589" cy="49808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10" name="Shape 1310"/>
              <p:cNvSpPr/>
              <p:nvPr/>
            </p:nvSpPr>
            <p:spPr>
              <a:xfrm>
                <a:off x="35178" y="457758"/>
                <a:ext cx="628979" cy="2117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1200">
                    <a:solidFill>
                      <a:srgbClr val="000000"/>
                    </a:solidFill>
                  </a:defRPr>
                </a:lvl1pPr>
              </a:lstStyle>
              <a:p>
                <a:r>
                  <a:t>IPP</a:t>
                </a:r>
              </a:p>
            </p:txBody>
          </p:sp>
        </p:grpSp>
      </p:grpSp>
      <p:pic>
        <p:nvPicPr>
          <p:cNvPr id="1313" name="Screen Shot 2018-07-04 at 9.38.34 PM.png"/>
          <p:cNvPicPr>
            <a:picLocks noChangeAspect="1"/>
          </p:cNvPicPr>
          <p:nvPr/>
        </p:nvPicPr>
        <p:blipFill>
          <a:blip r:embed="rId5">
            <a:extLst/>
          </a:blip>
          <a:srcRect/>
          <a:stretch>
            <a:fillRect/>
          </a:stretch>
        </p:blipFill>
        <p:spPr>
          <a:xfrm>
            <a:off x="5141032" y="1566862"/>
            <a:ext cx="778210" cy="10068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4" name="Screen Shot 2018-07-04 at 5.37.09 P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94893" y="1480797"/>
            <a:ext cx="1145029" cy="108631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23" name="Group 1323"/>
          <p:cNvGrpSpPr/>
          <p:nvPr/>
        </p:nvGrpSpPr>
        <p:grpSpPr>
          <a:xfrm>
            <a:off x="1751688" y="1012526"/>
            <a:ext cx="2131538" cy="2332949"/>
            <a:chOff x="0" y="0"/>
            <a:chExt cx="2131536" cy="2332947"/>
          </a:xfrm>
        </p:grpSpPr>
        <p:sp>
          <p:nvSpPr>
            <p:cNvPr id="1315" name="Shape 1315"/>
            <p:cNvSpPr/>
            <p:nvPr/>
          </p:nvSpPr>
          <p:spPr>
            <a:xfrm>
              <a:off x="0" y="644926"/>
              <a:ext cx="880366" cy="934261"/>
            </a:xfrm>
            <a:prstGeom prst="ellipse">
              <a:avLst/>
            </a:prstGeom>
            <a:solidFill>
              <a:schemeClr val="accent2"/>
            </a:solidFill>
            <a:ln w="25400" cap="flat">
              <a:solidFill>
                <a:srgbClr val="B8911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grpSp>
          <p:nvGrpSpPr>
            <p:cNvPr id="1322" name="Group 1322"/>
            <p:cNvGrpSpPr/>
            <p:nvPr/>
          </p:nvGrpSpPr>
          <p:grpSpPr>
            <a:xfrm>
              <a:off x="159490" y="0"/>
              <a:ext cx="1972047" cy="2332948"/>
              <a:chOff x="0" y="0"/>
              <a:chExt cx="1972046" cy="2332947"/>
            </a:xfrm>
          </p:grpSpPr>
          <p:sp>
            <p:nvSpPr>
              <p:cNvPr id="1316" name="Shape 1316"/>
              <p:cNvSpPr/>
              <p:nvPr/>
            </p:nvSpPr>
            <p:spPr>
              <a:xfrm>
                <a:off x="0" y="1325676"/>
                <a:ext cx="880366" cy="872288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17" name="Shape 1317"/>
              <p:cNvSpPr/>
              <p:nvPr/>
            </p:nvSpPr>
            <p:spPr>
              <a:xfrm>
                <a:off x="620805" y="335577"/>
                <a:ext cx="880367" cy="834049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18" name="Shape 1318"/>
              <p:cNvSpPr/>
              <p:nvPr/>
            </p:nvSpPr>
            <p:spPr>
              <a:xfrm>
                <a:off x="69466" y="0"/>
                <a:ext cx="741434" cy="762761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19" name="Shape 1319"/>
              <p:cNvSpPr/>
              <p:nvPr/>
            </p:nvSpPr>
            <p:spPr>
              <a:xfrm>
                <a:off x="686066" y="1460661"/>
                <a:ext cx="880366" cy="872287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20" name="Shape 1320"/>
              <p:cNvSpPr/>
              <p:nvPr/>
            </p:nvSpPr>
            <p:spPr>
              <a:xfrm>
                <a:off x="960178" y="752805"/>
                <a:ext cx="1011869" cy="991349"/>
              </a:xfrm>
              <a:prstGeom prst="ellipse">
                <a:avLst/>
              </a:prstGeom>
              <a:solidFill>
                <a:schemeClr val="accent2"/>
              </a:solidFill>
              <a:ln w="25400" cap="flat">
                <a:solidFill>
                  <a:srgbClr val="B8911B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>
                    <a:solidFill>
                      <a:schemeClr val="accent3">
                        <a:lumOff val="44000"/>
                      </a:schemeClr>
                    </a:solidFill>
                  </a:defRPr>
                </a:pPr>
                <a:endParaRPr/>
              </a:p>
            </p:txBody>
          </p:sp>
          <p:sp>
            <p:nvSpPr>
              <p:cNvPr id="1321" name="Shape 1321"/>
              <p:cNvSpPr/>
              <p:nvPr/>
            </p:nvSpPr>
            <p:spPr>
              <a:xfrm>
                <a:off x="62331" y="920454"/>
                <a:ext cx="1509903" cy="7671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t">
                <a:noAutofit/>
              </a:bodyPr>
              <a:lstStyle>
                <a:lvl1pPr algn="ctr">
                  <a:defRPr sz="2000" b="1">
                    <a:solidFill>
                      <a:srgbClr val="000000"/>
                    </a:solidFill>
                  </a:defRPr>
                </a:lvl1pPr>
              </a:lstStyle>
              <a:p>
                <a:r>
                  <a:t>MVA/MEP pathway enzymes</a:t>
                </a:r>
              </a:p>
            </p:txBody>
          </p:sp>
        </p:grpSp>
      </p:grpSp>
      <p:grpSp>
        <p:nvGrpSpPr>
          <p:cNvPr id="1326" name="Group 1326"/>
          <p:cNvGrpSpPr/>
          <p:nvPr/>
        </p:nvGrpSpPr>
        <p:grpSpPr>
          <a:xfrm>
            <a:off x="4584681" y="1374266"/>
            <a:ext cx="1509903" cy="1409045"/>
            <a:chOff x="0" y="0"/>
            <a:chExt cx="1509901" cy="1409043"/>
          </a:xfrm>
        </p:grpSpPr>
        <p:sp>
          <p:nvSpPr>
            <p:cNvPr id="1324" name="Shape 1324"/>
            <p:cNvSpPr/>
            <p:nvPr/>
          </p:nvSpPr>
          <p:spPr>
            <a:xfrm>
              <a:off x="1030" y="0"/>
              <a:ext cx="1504110" cy="1409044"/>
            </a:xfrm>
            <a:prstGeom prst="ellipse">
              <a:avLst/>
            </a:prstGeom>
            <a:gradFill flip="none" rotWithShape="1">
              <a:gsLst>
                <a:gs pos="0">
                  <a:srgbClr val="B9767A"/>
                </a:gs>
                <a:gs pos="80000">
                  <a:srgbClr val="F39BA0"/>
                </a:gs>
                <a:gs pos="100000">
                  <a:srgbClr val="F69AA0"/>
                </a:gs>
              </a:gsLst>
              <a:lin ang="16200000" scaled="0"/>
            </a:gradFill>
            <a:ln w="9525" cap="flat">
              <a:solidFill>
                <a:srgbClr val="EDA5A9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25" name="Shape 1325"/>
            <p:cNvSpPr/>
            <p:nvPr/>
          </p:nvSpPr>
          <p:spPr>
            <a:xfrm>
              <a:off x="0" y="560401"/>
              <a:ext cx="1509902" cy="288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1700" b="1">
                  <a:solidFill>
                    <a:srgbClr val="000000"/>
                  </a:solidFill>
                </a:defRPr>
              </a:lvl1pPr>
            </a:lstStyle>
            <a:p>
              <a:r>
                <a:t>GPPS</a:t>
              </a:r>
            </a:p>
          </p:txBody>
        </p:sp>
      </p:grpSp>
      <p:grpSp>
        <p:nvGrpSpPr>
          <p:cNvPr id="1330" name="Group 1330"/>
          <p:cNvGrpSpPr/>
          <p:nvPr/>
        </p:nvGrpSpPr>
        <p:grpSpPr>
          <a:xfrm>
            <a:off x="7444915" y="1409898"/>
            <a:ext cx="1401589" cy="1320801"/>
            <a:chOff x="0" y="0"/>
            <a:chExt cx="1401588" cy="1320800"/>
          </a:xfrm>
        </p:grpSpPr>
        <p:pic>
          <p:nvPicPr>
            <p:cNvPr id="1327" name="pasted-imag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59872" y="0"/>
              <a:ext cx="1003301" cy="13208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8" name="Shape 1328"/>
            <p:cNvSpPr/>
            <p:nvPr/>
          </p:nvSpPr>
          <p:spPr>
            <a:xfrm>
              <a:off x="1113747" y="442488"/>
              <a:ext cx="287842" cy="50781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29" name="Shape 1329"/>
            <p:cNvSpPr/>
            <p:nvPr/>
          </p:nvSpPr>
          <p:spPr>
            <a:xfrm>
              <a:off x="0" y="301876"/>
              <a:ext cx="287842" cy="507811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333" name="Group 1333"/>
          <p:cNvGrpSpPr/>
          <p:nvPr/>
        </p:nvGrpSpPr>
        <p:grpSpPr>
          <a:xfrm>
            <a:off x="7177111" y="1264593"/>
            <a:ext cx="1937198" cy="1518718"/>
            <a:chOff x="0" y="0"/>
            <a:chExt cx="1937197" cy="1518716"/>
          </a:xfrm>
        </p:grpSpPr>
        <p:sp>
          <p:nvSpPr>
            <p:cNvPr id="1331" name="Shape 1331"/>
            <p:cNvSpPr/>
            <p:nvPr/>
          </p:nvSpPr>
          <p:spPr>
            <a:xfrm>
              <a:off x="225557" y="0"/>
              <a:ext cx="1486083" cy="1518717"/>
            </a:xfrm>
            <a:prstGeom prst="roundRect">
              <a:avLst>
                <a:gd name="adj" fmla="val 15000"/>
              </a:avLst>
            </a:prstGeom>
            <a:solidFill>
              <a:srgbClr val="32BB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32" name="Shape 1332"/>
            <p:cNvSpPr/>
            <p:nvPr/>
          </p:nvSpPr>
          <p:spPr>
            <a:xfrm>
              <a:off x="0" y="574453"/>
              <a:ext cx="1937198" cy="369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300" b="1">
                  <a:solidFill>
                    <a:srgbClr val="000000"/>
                  </a:solidFill>
                </a:defRPr>
              </a:lvl1pPr>
            </a:lstStyle>
            <a:p>
              <a:r>
                <a:t>GES</a:t>
              </a:r>
            </a:p>
          </p:txBody>
        </p:sp>
      </p:grpSp>
      <p:grpSp>
        <p:nvGrpSpPr>
          <p:cNvPr id="1337" name="Group 1337"/>
          <p:cNvGrpSpPr/>
          <p:nvPr/>
        </p:nvGrpSpPr>
        <p:grpSpPr>
          <a:xfrm>
            <a:off x="9731585" y="4657984"/>
            <a:ext cx="1340655" cy="1130301"/>
            <a:chOff x="0" y="0"/>
            <a:chExt cx="1340654" cy="1130300"/>
          </a:xfrm>
        </p:grpSpPr>
        <p:pic>
          <p:nvPicPr>
            <p:cNvPr id="1334" name="pasted-imag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78385" y="0"/>
              <a:ext cx="1036974" cy="11303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35" name="Shape 1335"/>
            <p:cNvSpPr/>
            <p:nvPr/>
          </p:nvSpPr>
          <p:spPr>
            <a:xfrm>
              <a:off x="892550" y="276877"/>
              <a:ext cx="448105" cy="355856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36" name="Shape 1336"/>
            <p:cNvSpPr/>
            <p:nvPr/>
          </p:nvSpPr>
          <p:spPr>
            <a:xfrm>
              <a:off x="0" y="276877"/>
              <a:ext cx="135351" cy="355856"/>
            </a:xfrm>
            <a:prstGeom prst="rect">
              <a:avLst/>
            </a:prstGeom>
            <a:solidFill>
              <a:schemeClr val="accent3">
                <a:lumOff val="44000"/>
              </a:schemeClr>
            </a:solidFill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</p:grpSp>
      <p:grpSp>
        <p:nvGrpSpPr>
          <p:cNvPr id="1340" name="Group 1340"/>
          <p:cNvGrpSpPr/>
          <p:nvPr/>
        </p:nvGrpSpPr>
        <p:grpSpPr>
          <a:xfrm>
            <a:off x="8974636" y="3736469"/>
            <a:ext cx="2746555" cy="2161152"/>
            <a:chOff x="-53998" y="0"/>
            <a:chExt cx="2746554" cy="2161151"/>
          </a:xfrm>
        </p:grpSpPr>
        <p:sp>
          <p:nvSpPr>
            <p:cNvPr id="1338" name="Shape 1338"/>
            <p:cNvSpPr/>
            <p:nvPr/>
          </p:nvSpPr>
          <p:spPr>
            <a:xfrm>
              <a:off x="258278" y="0"/>
              <a:ext cx="2122001" cy="2161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533FF"/>
            </a:solidFill>
            <a:ln w="9525" cap="flat">
              <a:solidFill>
                <a:srgbClr val="382FEC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39" name="Shape 1339"/>
            <p:cNvSpPr/>
            <p:nvPr/>
          </p:nvSpPr>
          <p:spPr>
            <a:xfrm>
              <a:off x="-53999" y="1323769"/>
              <a:ext cx="2746555" cy="4151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2000" b="1">
                  <a:solidFill>
                    <a:srgbClr val="000000"/>
                  </a:solidFill>
                </a:defRPr>
              </a:lvl1pPr>
            </a:lstStyle>
            <a:p>
              <a:r>
                <a:t>G8H</a:t>
              </a:r>
            </a:p>
          </p:txBody>
        </p:sp>
      </p:grpSp>
      <p:pic>
        <p:nvPicPr>
          <p:cNvPr id="1341" name="pasted-image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122066" y="4435734"/>
            <a:ext cx="1079501" cy="1574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2" name="pasted-image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122066" y="4562734"/>
            <a:ext cx="909405" cy="1320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345" name="Group 1345"/>
          <p:cNvGrpSpPr/>
          <p:nvPr/>
        </p:nvGrpSpPr>
        <p:grpSpPr>
          <a:xfrm>
            <a:off x="4335483" y="4447145"/>
            <a:ext cx="2482570" cy="1657445"/>
            <a:chOff x="0" y="0"/>
            <a:chExt cx="2482569" cy="1657443"/>
          </a:xfrm>
        </p:grpSpPr>
        <p:sp>
          <p:nvSpPr>
            <p:cNvPr id="1343" name="Shape 1343"/>
            <p:cNvSpPr/>
            <p:nvPr/>
          </p:nvSpPr>
          <p:spPr>
            <a:xfrm>
              <a:off x="425084" y="0"/>
              <a:ext cx="1632401" cy="1657444"/>
            </a:xfrm>
            <a:prstGeom prst="ellipse">
              <a:avLst/>
            </a:prstGeom>
            <a:solidFill>
              <a:schemeClr val="accent1"/>
            </a:solidFill>
            <a:ln w="9525" cap="flat">
              <a:solidFill>
                <a:srgbClr val="EDA5A9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44" name="Shape 1344"/>
            <p:cNvSpPr/>
            <p:nvPr/>
          </p:nvSpPr>
          <p:spPr>
            <a:xfrm>
              <a:off x="0" y="622472"/>
              <a:ext cx="2482570" cy="4125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200" b="1">
                  <a:solidFill>
                    <a:srgbClr val="000000"/>
                  </a:solidFill>
                </a:defRPr>
              </a:lvl1pPr>
            </a:lstStyle>
            <a:p>
              <a:r>
                <a:t>ISY</a:t>
              </a:r>
            </a:p>
          </p:txBody>
        </p:sp>
      </p:grpSp>
      <p:grpSp>
        <p:nvGrpSpPr>
          <p:cNvPr id="1348" name="Group 1348"/>
          <p:cNvGrpSpPr/>
          <p:nvPr/>
        </p:nvGrpSpPr>
        <p:grpSpPr>
          <a:xfrm>
            <a:off x="7120123" y="4114633"/>
            <a:ext cx="2309392" cy="1782988"/>
            <a:chOff x="-276236" y="441013"/>
            <a:chExt cx="2309391" cy="1782987"/>
          </a:xfrm>
        </p:grpSpPr>
        <p:sp>
          <p:nvSpPr>
            <p:cNvPr id="1346" name="Shape 1346"/>
            <p:cNvSpPr/>
            <p:nvPr/>
          </p:nvSpPr>
          <p:spPr>
            <a:xfrm>
              <a:off x="21074" y="441013"/>
              <a:ext cx="1714770" cy="1782988"/>
            </a:xfrm>
            <a:prstGeom prst="ellipse">
              <a:avLst/>
            </a:prstGeom>
            <a:solidFill>
              <a:srgbClr val="FFF057"/>
            </a:solidFill>
            <a:ln w="9525" cap="flat">
              <a:solidFill>
                <a:srgbClr val="EDA5A9"/>
              </a:solidFill>
              <a:prstDash val="solid"/>
              <a:round/>
            </a:ln>
            <a:effectLst>
              <a:outerShdw blurRad="381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chemeClr val="accent3">
                      <a:lumOff val="44000"/>
                    </a:schemeClr>
                  </a:solidFill>
                </a:defRPr>
              </a:pPr>
              <a:endParaRPr/>
            </a:p>
          </p:txBody>
        </p:sp>
        <p:sp>
          <p:nvSpPr>
            <p:cNvPr id="1347" name="Shape 1347"/>
            <p:cNvSpPr/>
            <p:nvPr/>
          </p:nvSpPr>
          <p:spPr>
            <a:xfrm>
              <a:off x="-276237" y="1163693"/>
              <a:ext cx="2309392" cy="3376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noAutofit/>
            </a:bodyPr>
            <a:lstStyle>
              <a:lvl1pPr algn="ctr">
                <a:defRPr sz="1400" b="1">
                  <a:solidFill>
                    <a:srgbClr val="000000"/>
                  </a:solidFill>
                </a:defRPr>
              </a:lvl1pPr>
            </a:lstStyle>
            <a:p>
              <a:r>
                <a:t>GOR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46000 0.000000" pathEditMode="relative">
                                      <p:cBhvr>
                                        <p:cTn id="6" dur="500" fill="hold"/>
                                        <p:tgtEl>
                                          <p:spTgt spid="1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41987 0.050197" pathEditMode="relative">
                                      <p:cBhvr>
                                        <p:cTn id="9" dur="10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987 0.050197 L 0.230157 -0.040636" pathEditMode="relative">
                                      <p:cBhvr>
                                        <p:cTn id="13" dur="600" fill="hold"/>
                                        <p:tgtEl>
                                          <p:spTgt spid="1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9" presetClass="exit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6" dur="0" fill="hold"/>
                                        <p:tgtEl>
                                          <p:spTgt spid="1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15913 0.000000" pathEditMode="relative">
                                      <p:cBhvr>
                                        <p:cTn id="20" dur="10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913 0.000000 L 0.205195 0.001518" pathEditMode="relative">
                                      <p:cBhvr>
                                        <p:cTn id="24" dur="1000" fill="hold"/>
                                        <p:tgtEl>
                                          <p:spTgt spid="1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96277 -0.003122" pathEditMode="relative">
                                      <p:cBhvr>
                                        <p:cTn id="27" dur="1000" fill="hold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277 -0.003122 L 0.276981 0.365754" pathEditMode="relative">
                                      <p:cBhvr>
                                        <p:cTn id="30" dur="1000" fill="hold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981 0.365754 L 0.177501 0.440876" pathEditMode="relative">
                                      <p:cBhvr>
                                        <p:cTn id="33" dur="1000" fill="hold"/>
                                        <p:tgtEl>
                                          <p:spTgt spid="1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0084 -0.169899" pathEditMode="relative">
                                      <p:cBhvr>
                                        <p:cTn id="37" dur="10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084 -0.169899 L -0.177126 -0.024786" pathEditMode="relative">
                                      <p:cBhvr>
                                        <p:cTn id="40" dur="1000" fill="hold"/>
                                        <p:tgtEl>
                                          <p:spTgt spid="13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7900 -0.121306" pathEditMode="relative">
                                      <p:cBhvr>
                                        <p:cTn id="44" dur="10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900 -0.121306 L -0.215905 0.027302" pathEditMode="relative">
                                      <p:cBhvr>
                                        <p:cTn id="47" dur="10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25667 -0.001801" pathEditMode="relative">
                                      <p:cBhvr>
                                        <p:cTn id="50" dur="1000" fill="hold"/>
                                        <p:tgtEl>
                                          <p:spTgt spid="1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-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45629 -0.116529" pathEditMode="relative">
                                      <p:cBhvr>
                                        <p:cTn id="53" dur="1000" fill="hold"/>
                                        <p:tgtEl>
                                          <p:spTgt spid="1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" grpId="4" animBg="1" advAuto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2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56992" y="1996766"/>
            <a:ext cx="1103783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3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83992" y="2123766"/>
            <a:ext cx="1103783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4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38389" y="2524566"/>
            <a:ext cx="1103783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5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7992" y="2377766"/>
            <a:ext cx="1103783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6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44108" y="2524566"/>
            <a:ext cx="1103784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7" name="Screen Shot 2018-07-04 at 9.10.41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38786" y="3146567"/>
            <a:ext cx="1103784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8" name="WechatIMG708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8614" y="0"/>
            <a:ext cx="9144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0" name="WechatIMG7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8614" y="0"/>
            <a:ext cx="9144001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1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77596" y="56362"/>
            <a:ext cx="1103783" cy="127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2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05400" y="3826570"/>
            <a:ext cx="1103783" cy="1278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3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3898" y="338362"/>
            <a:ext cx="1103783" cy="1278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4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84199" y="338362"/>
            <a:ext cx="1103783" cy="1278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5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3898" y="5197572"/>
            <a:ext cx="1103783" cy="12780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6" name="Screen Shot 2018-07-04 at 9.10.41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5977" y="3186167"/>
            <a:ext cx="1103783" cy="1278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Shape 1368"/>
          <p:cNvSpPr/>
          <p:nvPr/>
        </p:nvSpPr>
        <p:spPr>
          <a:xfrm>
            <a:off x="-2048210" y="3823003"/>
            <a:ext cx="9146411" cy="171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>
                <a:solidFill>
                  <a:srgbClr val="117A6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Helping the </a:t>
            </a:r>
          </a:p>
          <a:p>
            <a:pPr algn="ctr">
              <a:defRPr sz="4800">
                <a:solidFill>
                  <a:srgbClr val="117A6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street cats</a:t>
            </a:r>
          </a:p>
        </p:txBody>
      </p:sp>
      <p:grpSp>
        <p:nvGrpSpPr>
          <p:cNvPr id="1371" name="Group 1371"/>
          <p:cNvGrpSpPr/>
          <p:nvPr/>
        </p:nvGrpSpPr>
        <p:grpSpPr>
          <a:xfrm>
            <a:off x="947020" y="697005"/>
            <a:ext cx="3155952" cy="2946401"/>
            <a:chOff x="0" y="0"/>
            <a:chExt cx="3155950" cy="2946400"/>
          </a:xfrm>
        </p:grpSpPr>
        <p:pic>
          <p:nvPicPr>
            <p:cNvPr id="1369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652" y="0"/>
              <a:ext cx="3154299" cy="29464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70" name="image5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155951" cy="29463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72" name="Shape 1372"/>
          <p:cNvSpPr/>
          <p:nvPr/>
        </p:nvSpPr>
        <p:spPr>
          <a:xfrm>
            <a:off x="1720131" y="917670"/>
            <a:ext cx="1609726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16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4</a:t>
            </a:r>
          </a:p>
        </p:txBody>
      </p:sp>
      <p:sp>
        <p:nvSpPr>
          <p:cNvPr id="1373" name="Shape 1373"/>
          <p:cNvSpPr/>
          <p:nvPr/>
        </p:nvSpPr>
        <p:spPr>
          <a:xfrm>
            <a:off x="826914" y="5472654"/>
            <a:ext cx="3396163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帮助流浪猫</a:t>
            </a:r>
          </a:p>
        </p:txBody>
      </p:sp>
      <p:pic>
        <p:nvPicPr>
          <p:cNvPr id="1374" name="Screen Shot 2018-07-05 at 6.02.20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69757" y="1741296"/>
            <a:ext cx="6089655" cy="33754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Shape 1376"/>
          <p:cNvSpPr/>
          <p:nvPr/>
        </p:nvSpPr>
        <p:spPr>
          <a:xfrm>
            <a:off x="3063874" y="4514489"/>
            <a:ext cx="6064252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4800">
                <a:solidFill>
                  <a:srgbClr val="117A6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It all begins with…</a:t>
            </a:r>
          </a:p>
        </p:txBody>
      </p:sp>
      <p:sp>
        <p:nvSpPr>
          <p:cNvPr id="1377" name="Shape 1377"/>
          <p:cNvSpPr/>
          <p:nvPr/>
        </p:nvSpPr>
        <p:spPr>
          <a:xfrm>
            <a:off x="4397918" y="5613398"/>
            <a:ext cx="3396164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>
                <a:solidFill>
                  <a:srgbClr val="007F58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讲个故事……</a:t>
            </a:r>
          </a:p>
        </p:txBody>
      </p:sp>
      <p:pic>
        <p:nvPicPr>
          <p:cNvPr id="1378" name="image2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49760" y="556261"/>
            <a:ext cx="5210816" cy="34673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" name="image2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50951" y="930127"/>
            <a:ext cx="3748311" cy="499774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1" name="image28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21845" y="930126"/>
            <a:ext cx="3748310" cy="49977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2" name="image29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2738" y="930127"/>
            <a:ext cx="3748311" cy="4997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Shape 1384"/>
          <p:cNvSpPr/>
          <p:nvPr/>
        </p:nvSpPr>
        <p:spPr>
          <a:xfrm rot="5400000">
            <a:off x="1985300" y="3528285"/>
            <a:ext cx="1265239" cy="2105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480" y="0"/>
                </a:lnTo>
                <a:lnTo>
                  <a:pt x="3480" y="19507"/>
                </a:lnTo>
                <a:lnTo>
                  <a:pt x="21600" y="19507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85" name="Shape 1385"/>
          <p:cNvSpPr/>
          <p:nvPr/>
        </p:nvSpPr>
        <p:spPr>
          <a:xfrm>
            <a:off x="3316420" y="3373504"/>
            <a:ext cx="358776" cy="358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117A68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386" name="Shape 1386"/>
          <p:cNvSpPr/>
          <p:nvPr/>
        </p:nvSpPr>
        <p:spPr>
          <a:xfrm rot="5400000">
            <a:off x="4311783" y="2952816"/>
            <a:ext cx="1266826" cy="2105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480" y="0"/>
                </a:lnTo>
                <a:lnTo>
                  <a:pt x="3480" y="19507"/>
                </a:lnTo>
                <a:lnTo>
                  <a:pt x="21600" y="19507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87" name="Shape 1387"/>
          <p:cNvSpPr/>
          <p:nvPr/>
        </p:nvSpPr>
        <p:spPr>
          <a:xfrm>
            <a:off x="5643694" y="2797241"/>
            <a:ext cx="358776" cy="358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32BB99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388" name="Shape 1388"/>
          <p:cNvSpPr/>
          <p:nvPr/>
        </p:nvSpPr>
        <p:spPr>
          <a:xfrm rot="5400000">
            <a:off x="6639851" y="2377347"/>
            <a:ext cx="1265238" cy="2105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480" y="0"/>
                </a:lnTo>
                <a:lnTo>
                  <a:pt x="3480" y="19507"/>
                </a:lnTo>
                <a:lnTo>
                  <a:pt x="21600" y="19507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89" name="Shape 1389"/>
          <p:cNvSpPr/>
          <p:nvPr/>
        </p:nvSpPr>
        <p:spPr>
          <a:xfrm>
            <a:off x="7970969" y="2220979"/>
            <a:ext cx="358776" cy="3587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0"/>
                </a:lnTo>
                <a:lnTo>
                  <a:pt x="21600" y="21600"/>
                </a:lnTo>
                <a:close/>
              </a:path>
            </a:pathLst>
          </a:custGeom>
          <a:solidFill>
            <a:srgbClr val="117A68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390" name="Shape 1390"/>
          <p:cNvSpPr/>
          <p:nvPr/>
        </p:nvSpPr>
        <p:spPr>
          <a:xfrm rot="5400000">
            <a:off x="8966331" y="1800290"/>
            <a:ext cx="1265239" cy="210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480" y="0"/>
                </a:lnTo>
                <a:lnTo>
                  <a:pt x="3480" y="19507"/>
                </a:lnTo>
                <a:lnTo>
                  <a:pt x="21600" y="19507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91" name="Shape 1391"/>
          <p:cNvSpPr/>
          <p:nvPr/>
        </p:nvSpPr>
        <p:spPr>
          <a:xfrm>
            <a:off x="1443169" y="4310129"/>
            <a:ext cx="2338389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 defTabSz="1216025">
              <a:spcBef>
                <a:spcPts val="300"/>
              </a:spcBef>
              <a:defRPr sz="16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救助队</a:t>
            </a:r>
          </a:p>
        </p:txBody>
      </p:sp>
      <p:sp>
        <p:nvSpPr>
          <p:cNvPr id="1392" name="Shape 1392"/>
          <p:cNvSpPr/>
          <p:nvPr/>
        </p:nvSpPr>
        <p:spPr>
          <a:xfrm>
            <a:off x="1994032" y="4659377"/>
            <a:ext cx="1384301" cy="1531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spcBef>
                <a:spcPts val="400"/>
              </a:spcBef>
            </a:pPr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用捕猫笼和妙鲜包，有的猫虽然喂的时候很乖，但很难抓</a:t>
            </a:r>
            <a:r>
              <a:t>……”</a:t>
            </a:r>
          </a:p>
        </p:txBody>
      </p:sp>
      <p:sp>
        <p:nvSpPr>
          <p:cNvPr id="1393" name="Shape 1393"/>
          <p:cNvSpPr/>
          <p:nvPr/>
        </p:nvSpPr>
        <p:spPr>
          <a:xfrm>
            <a:off x="3827594" y="3816414"/>
            <a:ext cx="2338389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 defTabSz="1216025">
              <a:spcBef>
                <a:spcPts val="300"/>
              </a:spcBef>
              <a:defRPr sz="16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叫兽</a:t>
            </a:r>
          </a:p>
        </p:txBody>
      </p:sp>
      <p:sp>
        <p:nvSpPr>
          <p:cNvPr id="1394" name="Shape 1394"/>
          <p:cNvSpPr/>
          <p:nvPr/>
        </p:nvSpPr>
        <p:spPr>
          <a:xfrm>
            <a:off x="4376869" y="4167252"/>
            <a:ext cx="1384301" cy="998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spcBef>
                <a:spcPts val="400"/>
              </a:spcBef>
              <a:defRPr sz="2000"/>
            </a:pPr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可以建一个猫猫乐园啊！</a:t>
            </a:r>
            <a:r>
              <a:t>”</a:t>
            </a:r>
          </a:p>
        </p:txBody>
      </p:sp>
      <p:sp>
        <p:nvSpPr>
          <p:cNvPr id="1395" name="Shape 1395"/>
          <p:cNvSpPr/>
          <p:nvPr/>
        </p:nvSpPr>
        <p:spPr>
          <a:xfrm>
            <a:off x="6105656" y="3187764"/>
            <a:ext cx="23368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 defTabSz="1216025">
              <a:spcBef>
                <a:spcPts val="300"/>
              </a:spcBef>
              <a:defRPr sz="16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猫咖主人</a:t>
            </a:r>
          </a:p>
        </p:txBody>
      </p:sp>
      <p:sp>
        <p:nvSpPr>
          <p:cNvPr id="1396" name="Shape 1396"/>
          <p:cNvSpPr/>
          <p:nvPr/>
        </p:nvSpPr>
        <p:spPr>
          <a:xfrm>
            <a:off x="6654932" y="3537016"/>
            <a:ext cx="1384301" cy="12266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spcBef>
                <a:spcPts val="400"/>
              </a:spcBef>
            </a:pPr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猫薄荷对猫的效果不一定好，可以是辅助的</a:t>
            </a:r>
            <a:r>
              <a:t>”</a:t>
            </a:r>
          </a:p>
        </p:txBody>
      </p:sp>
      <p:sp>
        <p:nvSpPr>
          <p:cNvPr id="1397" name="Shape 1397"/>
          <p:cNvSpPr/>
          <p:nvPr/>
        </p:nvSpPr>
        <p:spPr>
          <a:xfrm>
            <a:off x="8429756" y="2601979"/>
            <a:ext cx="2338388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algn="ctr" defTabSz="1216025">
              <a:spcBef>
                <a:spcPts val="300"/>
              </a:spcBef>
              <a:defRPr sz="1600" b="1"/>
            </a:pPr>
            <a:r>
              <a:t>TNR</a:t>
            </a: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小组</a:t>
            </a:r>
          </a:p>
        </p:txBody>
      </p:sp>
      <p:sp>
        <p:nvSpPr>
          <p:cNvPr id="1398" name="Shape 1398"/>
          <p:cNvSpPr/>
          <p:nvPr/>
        </p:nvSpPr>
        <p:spPr>
          <a:xfrm>
            <a:off x="8982206" y="3116725"/>
            <a:ext cx="1552578" cy="18362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defTabSz="1216025">
              <a:spcBef>
                <a:spcPts val="400"/>
              </a:spcBef>
            </a:pPr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或许你们可以联系抓捕，绝育，放归的小队，他们会帮助救助队抓难抓的猫</a:t>
            </a:r>
            <a:r>
              <a:t>”</a:t>
            </a:r>
          </a:p>
        </p:txBody>
      </p:sp>
      <p:pic>
        <p:nvPicPr>
          <p:cNvPr id="1399" name="image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1939" y="160337"/>
            <a:ext cx="725488" cy="665164"/>
          </a:xfrm>
          <a:prstGeom prst="rect">
            <a:avLst/>
          </a:prstGeom>
          <a:ln w="12700">
            <a:miter lim="400000"/>
          </a:ln>
        </p:spPr>
      </p:pic>
      <p:sp>
        <p:nvSpPr>
          <p:cNvPr id="1400" name="Shape 1400"/>
          <p:cNvSpPr/>
          <p:nvPr/>
        </p:nvSpPr>
        <p:spPr>
          <a:xfrm>
            <a:off x="261937" y="177800"/>
            <a:ext cx="627065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defRPr sz="3600">
                <a:solidFill>
                  <a:schemeClr val="accent3">
                    <a:lumOff val="44000"/>
                  </a:schemeClr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5</a:t>
            </a:r>
          </a:p>
        </p:txBody>
      </p:sp>
      <p:sp>
        <p:nvSpPr>
          <p:cNvPr id="1401" name="Shape 1401"/>
          <p:cNvSpPr/>
          <p:nvPr/>
        </p:nvSpPr>
        <p:spPr>
          <a:xfrm>
            <a:off x="1341306" y="2220977"/>
            <a:ext cx="2118257" cy="1318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救助流浪猫的人有不同的理念，但是我们认为绝育才是理性的做法</a:t>
            </a:r>
            <a:r>
              <a:t>”</a:t>
            </a:r>
          </a:p>
        </p:txBody>
      </p:sp>
      <p:sp>
        <p:nvSpPr>
          <p:cNvPr id="1402" name="Shape 1402"/>
          <p:cNvSpPr/>
          <p:nvPr/>
        </p:nvSpPr>
        <p:spPr>
          <a:xfrm>
            <a:off x="4186369" y="1685723"/>
            <a:ext cx="1816101" cy="1318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猫的领地性很强，通常只愿在自己的领地内进食睡觉。</a:t>
            </a:r>
            <a:r>
              <a:t>”</a:t>
            </a:r>
          </a:p>
        </p:txBody>
      </p:sp>
      <p:sp>
        <p:nvSpPr>
          <p:cNvPr id="1403" name="Shape 1403"/>
          <p:cNvSpPr/>
          <p:nvPr/>
        </p:nvSpPr>
        <p:spPr>
          <a:xfrm>
            <a:off x="6577143" y="1070528"/>
            <a:ext cx="1865314" cy="1013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我们家的猫就很喜欢木天蓼，对猫薄荷无感。</a:t>
            </a:r>
            <a:r>
              <a:t>”</a:t>
            </a:r>
          </a:p>
        </p:txBody>
      </p:sp>
      <p:sp>
        <p:nvSpPr>
          <p:cNvPr id="1404" name="Shape 1404"/>
          <p:cNvSpPr/>
          <p:nvPr/>
        </p:nvSpPr>
        <p:spPr>
          <a:xfrm>
            <a:off x="8666294" y="667144"/>
            <a:ext cx="2184400" cy="1318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r>
              <a:t>“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监控发现状况，如何处理？会不会让人更轻易地抛弃宠物猫？</a:t>
            </a:r>
            <a:r>
              <a:t>”</a:t>
            </a:r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8" name="Group 1408"/>
          <p:cNvGrpSpPr/>
          <p:nvPr/>
        </p:nvGrpSpPr>
        <p:grpSpPr>
          <a:xfrm>
            <a:off x="176683" y="95633"/>
            <a:ext cx="4004077" cy="2807501"/>
            <a:chOff x="0" y="0"/>
            <a:chExt cx="4004076" cy="2807500"/>
          </a:xfrm>
        </p:grpSpPr>
        <p:pic>
          <p:nvPicPr>
            <p:cNvPr id="1406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20975577">
              <a:off x="166733" y="313595"/>
              <a:ext cx="3670610" cy="218031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07" name="Shape 1407"/>
            <p:cNvSpPr/>
            <p:nvPr/>
          </p:nvSpPr>
          <p:spPr>
            <a:xfrm>
              <a:off x="1252555" y="860062"/>
              <a:ext cx="1498964" cy="9579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IDEA</a:t>
              </a:r>
            </a:p>
          </p:txBody>
        </p:sp>
      </p:grpSp>
      <p:sp>
        <p:nvSpPr>
          <p:cNvPr id="1409" name="Shape 1409"/>
          <p:cNvSpPr/>
          <p:nvPr/>
        </p:nvSpPr>
        <p:spPr>
          <a:xfrm>
            <a:off x="532780" y="3399296"/>
            <a:ext cx="8492068" cy="24194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一个通过荆芥内酯和一系列吸猫装置引来流浪猫玩耍逗留的猫乐园：</a:t>
            </a:r>
          </a:p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里面有食物和水</a:t>
            </a:r>
            <a:r>
              <a:t>;</a:t>
            </a:r>
          </a:p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还有监控设施和防止坏人偷猫的设计；</a:t>
            </a:r>
          </a:p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猫乐园离地有一定距离，使狗无法进入</a:t>
            </a:r>
            <a:r>
              <a:t>;</a:t>
            </a:r>
          </a:p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进入猫乐园的每只猫都能有自己舒适的空间，保证和平；</a:t>
            </a:r>
          </a:p>
          <a:p>
            <a:pPr>
              <a:lnSpc>
                <a:spcPct val="120000"/>
              </a:lnSpc>
              <a:defRPr sz="2000"/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猫乐园成为流浪猫的庇护所，同时方便救助队和</a:t>
            </a:r>
            <a:r>
              <a:t>TNR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小队抓捕流浪猫；</a:t>
            </a:r>
          </a:p>
        </p:txBody>
      </p:sp>
      <p:pic>
        <p:nvPicPr>
          <p:cNvPr id="1410" name="Screen Shot 2018-07-05 at 6.00.05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13624" y="307625"/>
            <a:ext cx="4432612" cy="28075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4" name="Group 1414"/>
          <p:cNvGrpSpPr/>
          <p:nvPr/>
        </p:nvGrpSpPr>
        <p:grpSpPr>
          <a:xfrm>
            <a:off x="-353559" y="-654366"/>
            <a:ext cx="4639298" cy="4880220"/>
            <a:chOff x="-5018" y="-817182"/>
            <a:chExt cx="4639296" cy="4880219"/>
          </a:xfrm>
        </p:grpSpPr>
        <p:pic>
          <p:nvPicPr>
            <p:cNvPr id="1412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13" name="Shape 1413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15" name="Screen Shot 2018-07-06 at 7.41.04 AM.png"/>
          <p:cNvPicPr>
            <a:picLocks noChangeAspect="1"/>
          </p:cNvPicPr>
          <p:nvPr/>
        </p:nvPicPr>
        <p:blipFill>
          <a:blip r:embed="rId3">
            <a:extLst/>
          </a:blip>
          <a:srcRect l="25259" t="3683" r="11761" b="1687"/>
          <a:stretch>
            <a:fillRect/>
          </a:stretch>
        </p:blipFill>
        <p:spPr>
          <a:xfrm>
            <a:off x="7656632" y="1034717"/>
            <a:ext cx="3188892" cy="5451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1" extrusionOk="0">
                <a:moveTo>
                  <a:pt x="17318" y="0"/>
                </a:moveTo>
                <a:cubicBezTo>
                  <a:pt x="17276" y="-1"/>
                  <a:pt x="17229" y="4"/>
                  <a:pt x="17186" y="14"/>
                </a:cubicBezTo>
                <a:cubicBezTo>
                  <a:pt x="17091" y="36"/>
                  <a:pt x="17120" y="51"/>
                  <a:pt x="17258" y="55"/>
                </a:cubicBezTo>
                <a:cubicBezTo>
                  <a:pt x="17384" y="58"/>
                  <a:pt x="17454" y="42"/>
                  <a:pt x="17414" y="19"/>
                </a:cubicBezTo>
                <a:cubicBezTo>
                  <a:pt x="17395" y="7"/>
                  <a:pt x="17359" y="1"/>
                  <a:pt x="17318" y="0"/>
                </a:cubicBezTo>
                <a:close/>
                <a:moveTo>
                  <a:pt x="16796" y="11"/>
                </a:moveTo>
                <a:cubicBezTo>
                  <a:pt x="16780" y="-1"/>
                  <a:pt x="16743" y="1"/>
                  <a:pt x="16683" y="14"/>
                </a:cubicBezTo>
                <a:cubicBezTo>
                  <a:pt x="16001" y="167"/>
                  <a:pt x="15493" y="208"/>
                  <a:pt x="15374" y="119"/>
                </a:cubicBezTo>
                <a:cubicBezTo>
                  <a:pt x="15213" y="0"/>
                  <a:pt x="13051" y="-33"/>
                  <a:pt x="13089" y="85"/>
                </a:cubicBezTo>
                <a:cubicBezTo>
                  <a:pt x="13128" y="205"/>
                  <a:pt x="12634" y="219"/>
                  <a:pt x="12468" y="102"/>
                </a:cubicBezTo>
                <a:cubicBezTo>
                  <a:pt x="12335" y="9"/>
                  <a:pt x="12291" y="8"/>
                  <a:pt x="12046" y="102"/>
                </a:cubicBezTo>
                <a:cubicBezTo>
                  <a:pt x="11851" y="177"/>
                  <a:pt x="11747" y="184"/>
                  <a:pt x="11688" y="129"/>
                </a:cubicBezTo>
                <a:cubicBezTo>
                  <a:pt x="11631" y="74"/>
                  <a:pt x="11543" y="85"/>
                  <a:pt x="11398" y="162"/>
                </a:cubicBezTo>
                <a:cubicBezTo>
                  <a:pt x="11259" y="235"/>
                  <a:pt x="10928" y="276"/>
                  <a:pt x="10393" y="286"/>
                </a:cubicBezTo>
                <a:cubicBezTo>
                  <a:pt x="9954" y="293"/>
                  <a:pt x="9571" y="321"/>
                  <a:pt x="9543" y="347"/>
                </a:cubicBezTo>
                <a:cubicBezTo>
                  <a:pt x="9516" y="373"/>
                  <a:pt x="9386" y="378"/>
                  <a:pt x="9256" y="358"/>
                </a:cubicBezTo>
                <a:cubicBezTo>
                  <a:pt x="9125" y="338"/>
                  <a:pt x="8939" y="361"/>
                  <a:pt x="8842" y="408"/>
                </a:cubicBezTo>
                <a:cubicBezTo>
                  <a:pt x="8700" y="476"/>
                  <a:pt x="8627" y="476"/>
                  <a:pt x="8484" y="406"/>
                </a:cubicBezTo>
                <a:cubicBezTo>
                  <a:pt x="8335" y="334"/>
                  <a:pt x="8254" y="351"/>
                  <a:pt x="8014" y="502"/>
                </a:cubicBezTo>
                <a:cubicBezTo>
                  <a:pt x="7854" y="602"/>
                  <a:pt x="7628" y="688"/>
                  <a:pt x="7511" y="692"/>
                </a:cubicBezTo>
                <a:cubicBezTo>
                  <a:pt x="7118" y="707"/>
                  <a:pt x="7062" y="719"/>
                  <a:pt x="6737" y="847"/>
                </a:cubicBezTo>
                <a:cubicBezTo>
                  <a:pt x="6470" y="953"/>
                  <a:pt x="6435" y="999"/>
                  <a:pt x="6535" y="1108"/>
                </a:cubicBezTo>
                <a:cubicBezTo>
                  <a:pt x="6602" y="1181"/>
                  <a:pt x="6626" y="1272"/>
                  <a:pt x="6586" y="1309"/>
                </a:cubicBezTo>
                <a:cubicBezTo>
                  <a:pt x="6547" y="1346"/>
                  <a:pt x="6594" y="1376"/>
                  <a:pt x="6694" y="1376"/>
                </a:cubicBezTo>
                <a:cubicBezTo>
                  <a:pt x="6793" y="1376"/>
                  <a:pt x="6933" y="1438"/>
                  <a:pt x="7003" y="1514"/>
                </a:cubicBezTo>
                <a:cubicBezTo>
                  <a:pt x="7073" y="1591"/>
                  <a:pt x="7098" y="1654"/>
                  <a:pt x="7059" y="1654"/>
                </a:cubicBezTo>
                <a:cubicBezTo>
                  <a:pt x="7021" y="1654"/>
                  <a:pt x="7028" y="1692"/>
                  <a:pt x="7078" y="1739"/>
                </a:cubicBezTo>
                <a:cubicBezTo>
                  <a:pt x="7140" y="1797"/>
                  <a:pt x="7192" y="1769"/>
                  <a:pt x="7239" y="1653"/>
                </a:cubicBezTo>
                <a:cubicBezTo>
                  <a:pt x="7278" y="1558"/>
                  <a:pt x="7373" y="1477"/>
                  <a:pt x="7452" y="1472"/>
                </a:cubicBezTo>
                <a:cubicBezTo>
                  <a:pt x="7530" y="1467"/>
                  <a:pt x="7634" y="1458"/>
                  <a:pt x="7683" y="1450"/>
                </a:cubicBezTo>
                <a:cubicBezTo>
                  <a:pt x="7732" y="1443"/>
                  <a:pt x="8166" y="1440"/>
                  <a:pt x="8645" y="1445"/>
                </a:cubicBezTo>
                <a:cubicBezTo>
                  <a:pt x="9271" y="1452"/>
                  <a:pt x="9634" y="1494"/>
                  <a:pt x="9936" y="1593"/>
                </a:cubicBezTo>
                <a:cubicBezTo>
                  <a:pt x="10352" y="1729"/>
                  <a:pt x="10850" y="1747"/>
                  <a:pt x="11116" y="1635"/>
                </a:cubicBezTo>
                <a:cubicBezTo>
                  <a:pt x="11194" y="1603"/>
                  <a:pt x="11286" y="1609"/>
                  <a:pt x="11328" y="1649"/>
                </a:cubicBezTo>
                <a:cubicBezTo>
                  <a:pt x="11375" y="1693"/>
                  <a:pt x="11999" y="1716"/>
                  <a:pt x="12947" y="1711"/>
                </a:cubicBezTo>
                <a:cubicBezTo>
                  <a:pt x="13983" y="1704"/>
                  <a:pt x="14534" y="1727"/>
                  <a:pt x="14627" y="1781"/>
                </a:cubicBezTo>
                <a:cubicBezTo>
                  <a:pt x="14728" y="1841"/>
                  <a:pt x="14760" y="2636"/>
                  <a:pt x="14745" y="4773"/>
                </a:cubicBezTo>
                <a:cubicBezTo>
                  <a:pt x="14734" y="6373"/>
                  <a:pt x="14691" y="7716"/>
                  <a:pt x="14648" y="7756"/>
                </a:cubicBezTo>
                <a:cubicBezTo>
                  <a:pt x="14520" y="7877"/>
                  <a:pt x="9946" y="7761"/>
                  <a:pt x="9772" y="7632"/>
                </a:cubicBezTo>
                <a:cubicBezTo>
                  <a:pt x="9691" y="7573"/>
                  <a:pt x="9607" y="7560"/>
                  <a:pt x="9565" y="7600"/>
                </a:cubicBezTo>
                <a:cubicBezTo>
                  <a:pt x="9524" y="7638"/>
                  <a:pt x="8775" y="7666"/>
                  <a:pt x="7801" y="7665"/>
                </a:cubicBezTo>
                <a:cubicBezTo>
                  <a:pt x="6872" y="7665"/>
                  <a:pt x="5925" y="7684"/>
                  <a:pt x="5696" y="7706"/>
                </a:cubicBezTo>
                <a:cubicBezTo>
                  <a:pt x="5468" y="7729"/>
                  <a:pt x="4683" y="7761"/>
                  <a:pt x="3952" y="7777"/>
                </a:cubicBezTo>
                <a:cubicBezTo>
                  <a:pt x="3220" y="7793"/>
                  <a:pt x="2577" y="7821"/>
                  <a:pt x="2524" y="7840"/>
                </a:cubicBezTo>
                <a:cubicBezTo>
                  <a:pt x="2471" y="7859"/>
                  <a:pt x="2016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1" y="8074"/>
                  <a:pt x="793" y="8106"/>
                  <a:pt x="530" y="8165"/>
                </a:cubicBezTo>
                <a:cubicBezTo>
                  <a:pt x="358" y="8203"/>
                  <a:pt x="167" y="8216"/>
                  <a:pt x="108" y="8194"/>
                </a:cubicBezTo>
                <a:cubicBezTo>
                  <a:pt x="45" y="8172"/>
                  <a:pt x="0" y="8383"/>
                  <a:pt x="0" y="8689"/>
                </a:cubicBezTo>
                <a:lnTo>
                  <a:pt x="0" y="9222"/>
                </a:lnTo>
                <a:lnTo>
                  <a:pt x="866" y="9185"/>
                </a:lnTo>
                <a:cubicBezTo>
                  <a:pt x="2204" y="9126"/>
                  <a:pt x="2137" y="9045"/>
                  <a:pt x="2137" y="10690"/>
                </a:cubicBezTo>
                <a:cubicBezTo>
                  <a:pt x="2137" y="11557"/>
                  <a:pt x="2089" y="12120"/>
                  <a:pt x="2016" y="12146"/>
                </a:cubicBezTo>
                <a:cubicBezTo>
                  <a:pt x="1864" y="12201"/>
                  <a:pt x="1862" y="12782"/>
                  <a:pt x="2013" y="12837"/>
                </a:cubicBezTo>
                <a:cubicBezTo>
                  <a:pt x="2085" y="12863"/>
                  <a:pt x="2077" y="12940"/>
                  <a:pt x="1995" y="13046"/>
                </a:cubicBezTo>
                <a:cubicBezTo>
                  <a:pt x="1896" y="13172"/>
                  <a:pt x="1899" y="13240"/>
                  <a:pt x="2005" y="13314"/>
                </a:cubicBezTo>
                <a:cubicBezTo>
                  <a:pt x="2094" y="13376"/>
                  <a:pt x="2105" y="13431"/>
                  <a:pt x="2032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7" y="15252"/>
                  <a:pt x="1836" y="15323"/>
                </a:cubicBezTo>
                <a:cubicBezTo>
                  <a:pt x="1784" y="15396"/>
                  <a:pt x="1808" y="15558"/>
                  <a:pt x="1893" y="15694"/>
                </a:cubicBezTo>
                <a:cubicBezTo>
                  <a:pt x="2001" y="15869"/>
                  <a:pt x="2006" y="15955"/>
                  <a:pt x="1911" y="16011"/>
                </a:cubicBezTo>
                <a:cubicBezTo>
                  <a:pt x="1767" y="16095"/>
                  <a:pt x="1736" y="16355"/>
                  <a:pt x="1860" y="16428"/>
                </a:cubicBezTo>
                <a:cubicBezTo>
                  <a:pt x="1963" y="16488"/>
                  <a:pt x="2064" y="18656"/>
                  <a:pt x="1970" y="18798"/>
                </a:cubicBezTo>
                <a:cubicBezTo>
                  <a:pt x="1927" y="18864"/>
                  <a:pt x="1841" y="18886"/>
                  <a:pt x="1750" y="18853"/>
                </a:cubicBezTo>
                <a:cubicBezTo>
                  <a:pt x="1485" y="18756"/>
                  <a:pt x="1283" y="18765"/>
                  <a:pt x="1352" y="18870"/>
                </a:cubicBezTo>
                <a:cubicBezTo>
                  <a:pt x="1441" y="19005"/>
                  <a:pt x="1008" y="19094"/>
                  <a:pt x="457" y="19054"/>
                </a:cubicBezTo>
                <a:lnTo>
                  <a:pt x="24" y="19023"/>
                </a:lnTo>
                <a:lnTo>
                  <a:pt x="19" y="19723"/>
                </a:lnTo>
                <a:lnTo>
                  <a:pt x="13" y="20423"/>
                </a:lnTo>
                <a:lnTo>
                  <a:pt x="540" y="20412"/>
                </a:lnTo>
                <a:cubicBezTo>
                  <a:pt x="1111" y="20399"/>
                  <a:pt x="1242" y="20437"/>
                  <a:pt x="1245" y="20617"/>
                </a:cubicBezTo>
                <a:cubicBezTo>
                  <a:pt x="1246" y="20687"/>
                  <a:pt x="1341" y="20733"/>
                  <a:pt x="1484" y="20733"/>
                </a:cubicBezTo>
                <a:cubicBezTo>
                  <a:pt x="1614" y="20733"/>
                  <a:pt x="1779" y="20755"/>
                  <a:pt x="1850" y="20782"/>
                </a:cubicBezTo>
                <a:cubicBezTo>
                  <a:pt x="1994" y="20837"/>
                  <a:pt x="2498" y="20816"/>
                  <a:pt x="2688" y="20747"/>
                </a:cubicBezTo>
                <a:cubicBezTo>
                  <a:pt x="2758" y="20722"/>
                  <a:pt x="3264" y="20733"/>
                  <a:pt x="3812" y="20769"/>
                </a:cubicBezTo>
                <a:cubicBezTo>
                  <a:pt x="4360" y="20806"/>
                  <a:pt x="5053" y="20837"/>
                  <a:pt x="5355" y="20837"/>
                </a:cubicBezTo>
                <a:cubicBezTo>
                  <a:pt x="5989" y="20837"/>
                  <a:pt x="6328" y="20986"/>
                  <a:pt x="5971" y="21107"/>
                </a:cubicBezTo>
                <a:cubicBezTo>
                  <a:pt x="5853" y="21147"/>
                  <a:pt x="5811" y="21179"/>
                  <a:pt x="5879" y="21181"/>
                </a:cubicBezTo>
                <a:cubicBezTo>
                  <a:pt x="5948" y="21182"/>
                  <a:pt x="6067" y="21148"/>
                  <a:pt x="6143" y="21104"/>
                </a:cubicBezTo>
                <a:cubicBezTo>
                  <a:pt x="6235" y="21050"/>
                  <a:pt x="6330" y="21045"/>
                  <a:pt x="6433" y="21091"/>
                </a:cubicBezTo>
                <a:cubicBezTo>
                  <a:pt x="6607" y="21169"/>
                  <a:pt x="7227" y="21171"/>
                  <a:pt x="7438" y="21094"/>
                </a:cubicBezTo>
                <a:cubicBezTo>
                  <a:pt x="7515" y="21066"/>
                  <a:pt x="7609" y="21071"/>
                  <a:pt x="7645" y="21105"/>
                </a:cubicBezTo>
                <a:cubicBezTo>
                  <a:pt x="7734" y="21189"/>
                  <a:pt x="9944" y="21195"/>
                  <a:pt x="10033" y="21112"/>
                </a:cubicBezTo>
                <a:cubicBezTo>
                  <a:pt x="10110" y="21038"/>
                  <a:pt x="11190" y="21020"/>
                  <a:pt x="11309" y="21090"/>
                </a:cubicBezTo>
                <a:cubicBezTo>
                  <a:pt x="11351" y="21114"/>
                  <a:pt x="12200" y="21147"/>
                  <a:pt x="13194" y="21163"/>
                </a:cubicBezTo>
                <a:cubicBezTo>
                  <a:pt x="15080" y="21195"/>
                  <a:pt x="15484" y="21248"/>
                  <a:pt x="15374" y="21449"/>
                </a:cubicBezTo>
                <a:cubicBezTo>
                  <a:pt x="15318" y="21552"/>
                  <a:pt x="15399" y="21567"/>
                  <a:pt x="15992" y="21559"/>
                </a:cubicBezTo>
                <a:cubicBezTo>
                  <a:pt x="17191" y="21542"/>
                  <a:pt x="17237" y="21536"/>
                  <a:pt x="17167" y="21430"/>
                </a:cubicBezTo>
                <a:cubicBezTo>
                  <a:pt x="17052" y="21256"/>
                  <a:pt x="17415" y="21171"/>
                  <a:pt x="18272" y="21171"/>
                </a:cubicBezTo>
                <a:cubicBezTo>
                  <a:pt x="19082" y="21171"/>
                  <a:pt x="19325" y="21109"/>
                  <a:pt x="18898" y="21013"/>
                </a:cubicBezTo>
                <a:cubicBezTo>
                  <a:pt x="18703" y="20968"/>
                  <a:pt x="18705" y="20960"/>
                  <a:pt x="18912" y="20871"/>
                </a:cubicBezTo>
                <a:cubicBezTo>
                  <a:pt x="19032" y="20820"/>
                  <a:pt x="19203" y="20795"/>
                  <a:pt x="19293" y="20815"/>
                </a:cubicBezTo>
                <a:cubicBezTo>
                  <a:pt x="19386" y="20836"/>
                  <a:pt x="19593" y="20757"/>
                  <a:pt x="19767" y="20636"/>
                </a:cubicBezTo>
                <a:cubicBezTo>
                  <a:pt x="20005" y="20471"/>
                  <a:pt x="20174" y="20421"/>
                  <a:pt x="20495" y="20421"/>
                </a:cubicBezTo>
                <a:cubicBezTo>
                  <a:pt x="20809" y="20421"/>
                  <a:pt x="20897" y="20397"/>
                  <a:pt x="20847" y="20322"/>
                </a:cubicBezTo>
                <a:cubicBezTo>
                  <a:pt x="20807" y="20260"/>
                  <a:pt x="20924" y="20169"/>
                  <a:pt x="21156" y="20083"/>
                </a:cubicBezTo>
                <a:cubicBezTo>
                  <a:pt x="21515" y="19951"/>
                  <a:pt x="21534" y="19924"/>
                  <a:pt x="21538" y="19490"/>
                </a:cubicBezTo>
                <a:cubicBezTo>
                  <a:pt x="21541" y="19240"/>
                  <a:pt x="21532" y="19037"/>
                  <a:pt x="21519" y="19037"/>
                </a:cubicBezTo>
                <a:cubicBezTo>
                  <a:pt x="21507" y="19037"/>
                  <a:pt x="21372" y="19063"/>
                  <a:pt x="21221" y="19096"/>
                </a:cubicBezTo>
                <a:cubicBezTo>
                  <a:pt x="21060" y="19132"/>
                  <a:pt x="20822" y="19131"/>
                  <a:pt x="20648" y="19093"/>
                </a:cubicBezTo>
                <a:cubicBezTo>
                  <a:pt x="20485" y="19058"/>
                  <a:pt x="19934" y="19014"/>
                  <a:pt x="19423" y="18997"/>
                </a:cubicBezTo>
                <a:cubicBezTo>
                  <a:pt x="18387" y="18964"/>
                  <a:pt x="18202" y="18930"/>
                  <a:pt x="18388" y="18800"/>
                </a:cubicBezTo>
                <a:cubicBezTo>
                  <a:pt x="18455" y="18752"/>
                  <a:pt x="18474" y="18692"/>
                  <a:pt x="18431" y="18666"/>
                </a:cubicBezTo>
                <a:cubicBezTo>
                  <a:pt x="18335" y="18610"/>
                  <a:pt x="18364" y="9702"/>
                  <a:pt x="18460" y="9612"/>
                </a:cubicBezTo>
                <a:cubicBezTo>
                  <a:pt x="18497" y="9577"/>
                  <a:pt x="18609" y="9549"/>
                  <a:pt x="18707" y="9549"/>
                </a:cubicBezTo>
                <a:cubicBezTo>
                  <a:pt x="18806" y="9549"/>
                  <a:pt x="19017" y="9456"/>
                  <a:pt x="19178" y="9345"/>
                </a:cubicBezTo>
                <a:cubicBezTo>
                  <a:pt x="19420" y="9177"/>
                  <a:pt x="19536" y="9149"/>
                  <a:pt x="19853" y="9178"/>
                </a:cubicBezTo>
                <a:cubicBezTo>
                  <a:pt x="20181" y="9209"/>
                  <a:pt x="20305" y="9172"/>
                  <a:pt x="20737" y="8921"/>
                </a:cubicBezTo>
                <a:cubicBezTo>
                  <a:pt x="21146" y="8683"/>
                  <a:pt x="21252" y="8650"/>
                  <a:pt x="21312" y="8742"/>
                </a:cubicBezTo>
                <a:cubicBezTo>
                  <a:pt x="21457" y="8961"/>
                  <a:pt x="21568" y="8852"/>
                  <a:pt x="21554" y="8504"/>
                </a:cubicBezTo>
                <a:cubicBezTo>
                  <a:pt x="21533" y="7986"/>
                  <a:pt x="21218" y="7871"/>
                  <a:pt x="19777" y="7855"/>
                </a:cubicBezTo>
                <a:cubicBezTo>
                  <a:pt x="19176" y="7849"/>
                  <a:pt x="18618" y="7821"/>
                  <a:pt x="18538" y="7793"/>
                </a:cubicBezTo>
                <a:cubicBezTo>
                  <a:pt x="18439" y="7757"/>
                  <a:pt x="18396" y="7505"/>
                  <a:pt x="18396" y="6995"/>
                </a:cubicBezTo>
                <a:cubicBezTo>
                  <a:pt x="18396" y="6509"/>
                  <a:pt x="18346" y="6224"/>
                  <a:pt x="18253" y="6170"/>
                </a:cubicBezTo>
                <a:cubicBezTo>
                  <a:pt x="18142" y="6105"/>
                  <a:pt x="18142" y="6068"/>
                  <a:pt x="18253" y="6003"/>
                </a:cubicBezTo>
                <a:cubicBezTo>
                  <a:pt x="18426" y="5903"/>
                  <a:pt x="18442" y="5557"/>
                  <a:pt x="18277" y="5498"/>
                </a:cubicBezTo>
                <a:cubicBezTo>
                  <a:pt x="18130" y="5445"/>
                  <a:pt x="18117" y="4515"/>
                  <a:pt x="18264" y="4462"/>
                </a:cubicBezTo>
                <a:cubicBezTo>
                  <a:pt x="18323" y="4441"/>
                  <a:pt x="18381" y="3855"/>
                  <a:pt x="18393" y="3159"/>
                </a:cubicBezTo>
                <a:cubicBezTo>
                  <a:pt x="18419" y="1667"/>
                  <a:pt x="18431" y="1541"/>
                  <a:pt x="18530" y="1483"/>
                </a:cubicBezTo>
                <a:cubicBezTo>
                  <a:pt x="18571" y="1459"/>
                  <a:pt x="18863" y="1428"/>
                  <a:pt x="19181" y="1414"/>
                </a:cubicBezTo>
                <a:cubicBezTo>
                  <a:pt x="19498" y="1400"/>
                  <a:pt x="19911" y="1355"/>
                  <a:pt x="20095" y="1314"/>
                </a:cubicBezTo>
                <a:cubicBezTo>
                  <a:pt x="20525" y="1216"/>
                  <a:pt x="20688" y="1219"/>
                  <a:pt x="20869" y="1325"/>
                </a:cubicBezTo>
                <a:cubicBezTo>
                  <a:pt x="20986" y="1393"/>
                  <a:pt x="21037" y="1390"/>
                  <a:pt x="21121" y="1310"/>
                </a:cubicBezTo>
                <a:cubicBezTo>
                  <a:pt x="21180" y="1255"/>
                  <a:pt x="21199" y="1183"/>
                  <a:pt x="21165" y="1150"/>
                </a:cubicBezTo>
                <a:cubicBezTo>
                  <a:pt x="21130" y="1117"/>
                  <a:pt x="21213" y="1072"/>
                  <a:pt x="21350" y="1051"/>
                </a:cubicBezTo>
                <a:cubicBezTo>
                  <a:pt x="21487" y="1031"/>
                  <a:pt x="21600" y="989"/>
                  <a:pt x="21600" y="959"/>
                </a:cubicBezTo>
                <a:cubicBezTo>
                  <a:pt x="21600" y="836"/>
                  <a:pt x="21449" y="688"/>
                  <a:pt x="21358" y="720"/>
                </a:cubicBezTo>
                <a:cubicBezTo>
                  <a:pt x="21305" y="739"/>
                  <a:pt x="21145" y="668"/>
                  <a:pt x="21003" y="563"/>
                </a:cubicBezTo>
                <a:cubicBezTo>
                  <a:pt x="20769" y="390"/>
                  <a:pt x="20669" y="370"/>
                  <a:pt x="19898" y="356"/>
                </a:cubicBezTo>
                <a:cubicBezTo>
                  <a:pt x="18581" y="332"/>
                  <a:pt x="17046" y="270"/>
                  <a:pt x="16869" y="232"/>
                </a:cubicBezTo>
                <a:cubicBezTo>
                  <a:pt x="16777" y="213"/>
                  <a:pt x="16741" y="151"/>
                  <a:pt x="16783" y="88"/>
                </a:cubicBezTo>
                <a:cubicBezTo>
                  <a:pt x="16808" y="49"/>
                  <a:pt x="16812" y="23"/>
                  <a:pt x="16796" y="11"/>
                </a:cubicBezTo>
                <a:close/>
                <a:moveTo>
                  <a:pt x="8307" y="1662"/>
                </a:moveTo>
                <a:cubicBezTo>
                  <a:pt x="8253" y="1662"/>
                  <a:pt x="8200" y="1668"/>
                  <a:pt x="8159" y="1678"/>
                </a:cubicBezTo>
                <a:cubicBezTo>
                  <a:pt x="8077" y="1697"/>
                  <a:pt x="8143" y="1712"/>
                  <a:pt x="8307" y="1712"/>
                </a:cubicBezTo>
                <a:cubicBezTo>
                  <a:pt x="8470" y="1712"/>
                  <a:pt x="8536" y="1697"/>
                  <a:pt x="8455" y="1678"/>
                </a:cubicBezTo>
                <a:cubicBezTo>
                  <a:pt x="8414" y="1668"/>
                  <a:pt x="8360" y="1662"/>
                  <a:pt x="8307" y="1662"/>
                </a:cubicBezTo>
                <a:close/>
                <a:moveTo>
                  <a:pt x="9248" y="1662"/>
                </a:moveTo>
                <a:cubicBezTo>
                  <a:pt x="9206" y="1661"/>
                  <a:pt x="9159" y="1666"/>
                  <a:pt x="9116" y="1676"/>
                </a:cubicBezTo>
                <a:cubicBezTo>
                  <a:pt x="9021" y="1698"/>
                  <a:pt x="9050" y="1714"/>
                  <a:pt x="9188" y="1717"/>
                </a:cubicBezTo>
                <a:cubicBezTo>
                  <a:pt x="9314" y="1720"/>
                  <a:pt x="9384" y="1704"/>
                  <a:pt x="9344" y="1681"/>
                </a:cubicBezTo>
                <a:cubicBezTo>
                  <a:pt x="9325" y="1669"/>
                  <a:pt x="9289" y="1663"/>
                  <a:pt x="9248" y="1662"/>
                </a:cubicBezTo>
                <a:close/>
                <a:moveTo>
                  <a:pt x="7704" y="2156"/>
                </a:moveTo>
                <a:cubicBezTo>
                  <a:pt x="7576" y="2151"/>
                  <a:pt x="7504" y="2177"/>
                  <a:pt x="7543" y="2214"/>
                </a:cubicBezTo>
                <a:cubicBezTo>
                  <a:pt x="7583" y="2252"/>
                  <a:pt x="7547" y="2331"/>
                  <a:pt x="7463" y="2390"/>
                </a:cubicBezTo>
                <a:cubicBezTo>
                  <a:pt x="7335" y="2480"/>
                  <a:pt x="7343" y="2510"/>
                  <a:pt x="7511" y="2564"/>
                </a:cubicBezTo>
                <a:cubicBezTo>
                  <a:pt x="7656" y="2612"/>
                  <a:pt x="7714" y="2721"/>
                  <a:pt x="7715" y="2955"/>
                </a:cubicBezTo>
                <a:cubicBezTo>
                  <a:pt x="7717" y="3180"/>
                  <a:pt x="7750" y="3249"/>
                  <a:pt x="7825" y="3180"/>
                </a:cubicBezTo>
                <a:cubicBezTo>
                  <a:pt x="7885" y="3124"/>
                  <a:pt x="7909" y="3055"/>
                  <a:pt x="7877" y="3024"/>
                </a:cubicBezTo>
                <a:cubicBezTo>
                  <a:pt x="7844" y="2994"/>
                  <a:pt x="7901" y="2950"/>
                  <a:pt x="8003" y="2927"/>
                </a:cubicBezTo>
                <a:cubicBezTo>
                  <a:pt x="8263" y="2869"/>
                  <a:pt x="8234" y="2599"/>
                  <a:pt x="7952" y="2450"/>
                </a:cubicBezTo>
                <a:cubicBezTo>
                  <a:pt x="7794" y="2367"/>
                  <a:pt x="7754" y="2298"/>
                  <a:pt x="7828" y="2246"/>
                </a:cubicBezTo>
                <a:cubicBezTo>
                  <a:pt x="7905" y="2192"/>
                  <a:pt x="7865" y="2163"/>
                  <a:pt x="7704" y="2156"/>
                </a:cubicBezTo>
                <a:close/>
                <a:moveTo>
                  <a:pt x="7422" y="3699"/>
                </a:moveTo>
                <a:cubicBezTo>
                  <a:pt x="7370" y="3697"/>
                  <a:pt x="7304" y="3700"/>
                  <a:pt x="7239" y="3710"/>
                </a:cubicBezTo>
                <a:cubicBezTo>
                  <a:pt x="7110" y="3730"/>
                  <a:pt x="7031" y="3773"/>
                  <a:pt x="7065" y="3804"/>
                </a:cubicBezTo>
                <a:cubicBezTo>
                  <a:pt x="7098" y="3836"/>
                  <a:pt x="6969" y="3930"/>
                  <a:pt x="6777" y="4013"/>
                </a:cubicBezTo>
                <a:cubicBezTo>
                  <a:pt x="6478" y="4142"/>
                  <a:pt x="6434" y="4205"/>
                  <a:pt x="6457" y="4449"/>
                </a:cubicBezTo>
                <a:cubicBezTo>
                  <a:pt x="6475" y="4642"/>
                  <a:pt x="6534" y="4730"/>
                  <a:pt x="6637" y="4716"/>
                </a:cubicBezTo>
                <a:cubicBezTo>
                  <a:pt x="6874" y="4686"/>
                  <a:pt x="7103" y="4829"/>
                  <a:pt x="7040" y="4969"/>
                </a:cubicBezTo>
                <a:cubicBezTo>
                  <a:pt x="6990" y="5082"/>
                  <a:pt x="7064" y="5093"/>
                  <a:pt x="7793" y="5080"/>
                </a:cubicBezTo>
                <a:cubicBezTo>
                  <a:pt x="8826" y="5062"/>
                  <a:pt x="8782" y="5070"/>
                  <a:pt x="8782" y="4917"/>
                </a:cubicBezTo>
                <a:cubicBezTo>
                  <a:pt x="8782" y="4776"/>
                  <a:pt x="9054" y="4607"/>
                  <a:pt x="9172" y="4675"/>
                </a:cubicBezTo>
                <a:cubicBezTo>
                  <a:pt x="9212" y="4699"/>
                  <a:pt x="9216" y="4604"/>
                  <a:pt x="9178" y="4465"/>
                </a:cubicBezTo>
                <a:cubicBezTo>
                  <a:pt x="9126" y="4278"/>
                  <a:pt x="9162" y="4178"/>
                  <a:pt x="9317" y="4077"/>
                </a:cubicBezTo>
                <a:cubicBezTo>
                  <a:pt x="9490" y="3967"/>
                  <a:pt x="9499" y="3922"/>
                  <a:pt x="9377" y="3836"/>
                </a:cubicBezTo>
                <a:cubicBezTo>
                  <a:pt x="9263" y="3756"/>
                  <a:pt x="9028" y="3736"/>
                  <a:pt x="8403" y="3751"/>
                </a:cubicBezTo>
                <a:cubicBezTo>
                  <a:pt x="7950" y="3762"/>
                  <a:pt x="7555" y="3749"/>
                  <a:pt x="7527" y="3723"/>
                </a:cubicBezTo>
                <a:cubicBezTo>
                  <a:pt x="7513" y="3710"/>
                  <a:pt x="7474" y="3701"/>
                  <a:pt x="7422" y="369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16" name="Screen Shot 2018-07-06 at 7.43.08 AM.png"/>
          <p:cNvPicPr>
            <a:picLocks noChangeAspect="1"/>
          </p:cNvPicPr>
          <p:nvPr/>
        </p:nvPicPr>
        <p:blipFill>
          <a:blip r:embed="rId4">
            <a:extLst/>
          </a:blip>
          <a:srcRect l="1904" t="1095" r="1783" b="2684"/>
          <a:stretch>
            <a:fillRect/>
          </a:stretch>
        </p:blipFill>
        <p:spPr>
          <a:xfrm>
            <a:off x="7420908" y="-3765878"/>
            <a:ext cx="4352675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3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0" name="Group 1420"/>
          <p:cNvGrpSpPr/>
          <p:nvPr/>
        </p:nvGrpSpPr>
        <p:grpSpPr>
          <a:xfrm>
            <a:off x="-353559" y="-654366"/>
            <a:ext cx="4639298" cy="4880220"/>
            <a:chOff x="-5019" y="-817182"/>
            <a:chExt cx="4639296" cy="4880219"/>
          </a:xfrm>
        </p:grpSpPr>
        <p:pic>
          <p:nvPicPr>
            <p:cNvPr id="1418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19" name="Shape 1419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21" name="Screen Shot 2018-07-06 at 7.41.04 AM.png"/>
          <p:cNvPicPr>
            <a:picLocks noChangeAspect="1"/>
          </p:cNvPicPr>
          <p:nvPr/>
        </p:nvPicPr>
        <p:blipFill>
          <a:blip r:embed="rId3">
            <a:extLst/>
          </a:blip>
          <a:srcRect l="25259" t="3687" r="11758" b="1690"/>
          <a:stretch>
            <a:fillRect/>
          </a:stretch>
        </p:blipFill>
        <p:spPr>
          <a:xfrm>
            <a:off x="8173573" y="3519121"/>
            <a:ext cx="1775223" cy="3034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16795" y="10"/>
                </a:moveTo>
                <a:cubicBezTo>
                  <a:pt x="16779" y="-1"/>
                  <a:pt x="16744" y="0"/>
                  <a:pt x="16684" y="13"/>
                </a:cubicBezTo>
                <a:cubicBezTo>
                  <a:pt x="16002" y="166"/>
                  <a:pt x="15495" y="206"/>
                  <a:pt x="15375" y="117"/>
                </a:cubicBezTo>
                <a:cubicBezTo>
                  <a:pt x="15215" y="-2"/>
                  <a:pt x="13048" y="-34"/>
                  <a:pt x="13087" y="84"/>
                </a:cubicBezTo>
                <a:cubicBezTo>
                  <a:pt x="13126" y="204"/>
                  <a:pt x="12634" y="217"/>
                  <a:pt x="12468" y="101"/>
                </a:cubicBezTo>
                <a:cubicBezTo>
                  <a:pt x="12336" y="7"/>
                  <a:pt x="12289" y="7"/>
                  <a:pt x="12043" y="101"/>
                </a:cubicBezTo>
                <a:cubicBezTo>
                  <a:pt x="11848" y="175"/>
                  <a:pt x="11744" y="184"/>
                  <a:pt x="11686" y="129"/>
                </a:cubicBezTo>
                <a:cubicBezTo>
                  <a:pt x="11629" y="75"/>
                  <a:pt x="11542" y="83"/>
                  <a:pt x="11396" y="160"/>
                </a:cubicBezTo>
                <a:cubicBezTo>
                  <a:pt x="11257" y="233"/>
                  <a:pt x="10927" y="275"/>
                  <a:pt x="10392" y="284"/>
                </a:cubicBezTo>
                <a:cubicBezTo>
                  <a:pt x="9953" y="291"/>
                  <a:pt x="9570" y="320"/>
                  <a:pt x="9542" y="346"/>
                </a:cubicBezTo>
                <a:cubicBezTo>
                  <a:pt x="9514" y="372"/>
                  <a:pt x="9388" y="377"/>
                  <a:pt x="9257" y="357"/>
                </a:cubicBezTo>
                <a:cubicBezTo>
                  <a:pt x="9126" y="337"/>
                  <a:pt x="8939" y="358"/>
                  <a:pt x="8842" y="405"/>
                </a:cubicBezTo>
                <a:cubicBezTo>
                  <a:pt x="8701" y="473"/>
                  <a:pt x="8627" y="474"/>
                  <a:pt x="8485" y="405"/>
                </a:cubicBezTo>
                <a:cubicBezTo>
                  <a:pt x="8336" y="333"/>
                  <a:pt x="8256" y="350"/>
                  <a:pt x="8016" y="501"/>
                </a:cubicBezTo>
                <a:cubicBezTo>
                  <a:pt x="7857" y="601"/>
                  <a:pt x="7626" y="685"/>
                  <a:pt x="7509" y="690"/>
                </a:cubicBezTo>
                <a:cubicBezTo>
                  <a:pt x="7117" y="705"/>
                  <a:pt x="7062" y="716"/>
                  <a:pt x="6736" y="845"/>
                </a:cubicBezTo>
                <a:cubicBezTo>
                  <a:pt x="6470" y="950"/>
                  <a:pt x="6433" y="998"/>
                  <a:pt x="6534" y="1107"/>
                </a:cubicBezTo>
                <a:cubicBezTo>
                  <a:pt x="6601" y="1180"/>
                  <a:pt x="6626" y="1270"/>
                  <a:pt x="6587" y="1307"/>
                </a:cubicBezTo>
                <a:cubicBezTo>
                  <a:pt x="6547" y="1345"/>
                  <a:pt x="6593" y="1375"/>
                  <a:pt x="6693" y="1375"/>
                </a:cubicBezTo>
                <a:cubicBezTo>
                  <a:pt x="6792" y="1375"/>
                  <a:pt x="6932" y="1437"/>
                  <a:pt x="7002" y="1513"/>
                </a:cubicBezTo>
                <a:cubicBezTo>
                  <a:pt x="7072" y="1589"/>
                  <a:pt x="7099" y="1654"/>
                  <a:pt x="7060" y="1654"/>
                </a:cubicBezTo>
                <a:cubicBezTo>
                  <a:pt x="7021" y="1654"/>
                  <a:pt x="7029" y="1692"/>
                  <a:pt x="7079" y="1739"/>
                </a:cubicBezTo>
                <a:cubicBezTo>
                  <a:pt x="7141" y="1797"/>
                  <a:pt x="7192" y="1768"/>
                  <a:pt x="7239" y="1651"/>
                </a:cubicBezTo>
                <a:cubicBezTo>
                  <a:pt x="7277" y="1556"/>
                  <a:pt x="7372" y="1476"/>
                  <a:pt x="7451" y="1471"/>
                </a:cubicBezTo>
                <a:cubicBezTo>
                  <a:pt x="7530" y="1466"/>
                  <a:pt x="7634" y="1456"/>
                  <a:pt x="7683" y="1448"/>
                </a:cubicBezTo>
                <a:cubicBezTo>
                  <a:pt x="7732" y="1441"/>
                  <a:pt x="8165" y="1440"/>
                  <a:pt x="8644" y="1446"/>
                </a:cubicBezTo>
                <a:cubicBezTo>
                  <a:pt x="9269" y="1453"/>
                  <a:pt x="9632" y="1493"/>
                  <a:pt x="9933" y="1592"/>
                </a:cubicBezTo>
                <a:cubicBezTo>
                  <a:pt x="10349" y="1728"/>
                  <a:pt x="10851" y="1746"/>
                  <a:pt x="11116" y="1634"/>
                </a:cubicBezTo>
                <a:cubicBezTo>
                  <a:pt x="11194" y="1602"/>
                  <a:pt x="11286" y="1608"/>
                  <a:pt x="11329" y="1649"/>
                </a:cubicBezTo>
                <a:cubicBezTo>
                  <a:pt x="11375" y="1692"/>
                  <a:pt x="11999" y="1716"/>
                  <a:pt x="12946" y="1711"/>
                </a:cubicBezTo>
                <a:cubicBezTo>
                  <a:pt x="13982" y="1704"/>
                  <a:pt x="14534" y="1727"/>
                  <a:pt x="14627" y="1781"/>
                </a:cubicBezTo>
                <a:cubicBezTo>
                  <a:pt x="14729" y="1840"/>
                  <a:pt x="14757" y="2636"/>
                  <a:pt x="14743" y="4773"/>
                </a:cubicBezTo>
                <a:cubicBezTo>
                  <a:pt x="14732" y="6373"/>
                  <a:pt x="14689" y="7715"/>
                  <a:pt x="14646" y="7756"/>
                </a:cubicBezTo>
                <a:cubicBezTo>
                  <a:pt x="14518" y="7877"/>
                  <a:pt x="9948" y="7760"/>
                  <a:pt x="9774" y="7632"/>
                </a:cubicBezTo>
                <a:cubicBezTo>
                  <a:pt x="9693" y="7572"/>
                  <a:pt x="9604" y="7558"/>
                  <a:pt x="9561" y="7598"/>
                </a:cubicBezTo>
                <a:cubicBezTo>
                  <a:pt x="9520" y="7637"/>
                  <a:pt x="8777" y="7666"/>
                  <a:pt x="7804" y="7666"/>
                </a:cubicBezTo>
                <a:cubicBezTo>
                  <a:pt x="6874" y="7665"/>
                  <a:pt x="5927" y="7682"/>
                  <a:pt x="5698" y="7705"/>
                </a:cubicBezTo>
                <a:cubicBezTo>
                  <a:pt x="5470" y="7728"/>
                  <a:pt x="4681" y="7760"/>
                  <a:pt x="3950" y="7776"/>
                </a:cubicBezTo>
                <a:cubicBezTo>
                  <a:pt x="3219" y="7792"/>
                  <a:pt x="2579" y="7821"/>
                  <a:pt x="2526" y="7840"/>
                </a:cubicBezTo>
                <a:cubicBezTo>
                  <a:pt x="2473" y="7860"/>
                  <a:pt x="2017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0" y="8074"/>
                  <a:pt x="795" y="8106"/>
                  <a:pt x="531" y="8165"/>
                </a:cubicBezTo>
                <a:cubicBezTo>
                  <a:pt x="360" y="8203"/>
                  <a:pt x="171" y="8214"/>
                  <a:pt x="111" y="8193"/>
                </a:cubicBezTo>
                <a:cubicBezTo>
                  <a:pt x="49" y="8170"/>
                  <a:pt x="0" y="8384"/>
                  <a:pt x="0" y="8689"/>
                </a:cubicBezTo>
                <a:lnTo>
                  <a:pt x="0" y="9222"/>
                </a:lnTo>
                <a:lnTo>
                  <a:pt x="864" y="9183"/>
                </a:lnTo>
                <a:cubicBezTo>
                  <a:pt x="2203" y="9123"/>
                  <a:pt x="2134" y="9046"/>
                  <a:pt x="2134" y="10691"/>
                </a:cubicBezTo>
                <a:cubicBezTo>
                  <a:pt x="2134" y="11558"/>
                  <a:pt x="2091" y="12120"/>
                  <a:pt x="2019" y="12146"/>
                </a:cubicBezTo>
                <a:cubicBezTo>
                  <a:pt x="1867" y="12201"/>
                  <a:pt x="1863" y="12782"/>
                  <a:pt x="2014" y="12837"/>
                </a:cubicBezTo>
                <a:cubicBezTo>
                  <a:pt x="2085" y="12863"/>
                  <a:pt x="2077" y="12940"/>
                  <a:pt x="1994" y="13045"/>
                </a:cubicBezTo>
                <a:cubicBezTo>
                  <a:pt x="1896" y="13171"/>
                  <a:pt x="1898" y="13239"/>
                  <a:pt x="2004" y="13313"/>
                </a:cubicBezTo>
                <a:cubicBezTo>
                  <a:pt x="2093" y="13376"/>
                  <a:pt x="2105" y="13431"/>
                  <a:pt x="2033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6" y="15252"/>
                  <a:pt x="1835" y="15324"/>
                </a:cubicBezTo>
                <a:cubicBezTo>
                  <a:pt x="1783" y="15397"/>
                  <a:pt x="1809" y="15557"/>
                  <a:pt x="1893" y="15693"/>
                </a:cubicBezTo>
                <a:cubicBezTo>
                  <a:pt x="2001" y="15868"/>
                  <a:pt x="2007" y="15953"/>
                  <a:pt x="1912" y="16009"/>
                </a:cubicBezTo>
                <a:cubicBezTo>
                  <a:pt x="1768" y="16093"/>
                  <a:pt x="1735" y="16353"/>
                  <a:pt x="1859" y="16426"/>
                </a:cubicBezTo>
                <a:cubicBezTo>
                  <a:pt x="1962" y="16486"/>
                  <a:pt x="2063" y="18656"/>
                  <a:pt x="1970" y="18797"/>
                </a:cubicBezTo>
                <a:cubicBezTo>
                  <a:pt x="1927" y="18864"/>
                  <a:pt x="1844" y="18884"/>
                  <a:pt x="1753" y="18851"/>
                </a:cubicBezTo>
                <a:cubicBezTo>
                  <a:pt x="1488" y="18754"/>
                  <a:pt x="1283" y="18765"/>
                  <a:pt x="1352" y="18871"/>
                </a:cubicBezTo>
                <a:cubicBezTo>
                  <a:pt x="1440" y="19005"/>
                  <a:pt x="1010" y="19094"/>
                  <a:pt x="459" y="19054"/>
                </a:cubicBezTo>
                <a:lnTo>
                  <a:pt x="24" y="19023"/>
                </a:lnTo>
                <a:lnTo>
                  <a:pt x="19" y="19722"/>
                </a:lnTo>
                <a:lnTo>
                  <a:pt x="14" y="20422"/>
                </a:lnTo>
                <a:lnTo>
                  <a:pt x="541" y="20410"/>
                </a:lnTo>
                <a:cubicBezTo>
                  <a:pt x="1111" y="20398"/>
                  <a:pt x="1244" y="20436"/>
                  <a:pt x="1246" y="20616"/>
                </a:cubicBezTo>
                <a:cubicBezTo>
                  <a:pt x="1247" y="20686"/>
                  <a:pt x="1340" y="20732"/>
                  <a:pt x="1482" y="20732"/>
                </a:cubicBezTo>
                <a:cubicBezTo>
                  <a:pt x="1613" y="20732"/>
                  <a:pt x="1779" y="20756"/>
                  <a:pt x="1849" y="20782"/>
                </a:cubicBezTo>
                <a:cubicBezTo>
                  <a:pt x="1994" y="20838"/>
                  <a:pt x="2500" y="20817"/>
                  <a:pt x="2690" y="20749"/>
                </a:cubicBezTo>
                <a:cubicBezTo>
                  <a:pt x="2759" y="20723"/>
                  <a:pt x="3262" y="20732"/>
                  <a:pt x="3810" y="20768"/>
                </a:cubicBezTo>
                <a:cubicBezTo>
                  <a:pt x="4358" y="20805"/>
                  <a:pt x="5053" y="20836"/>
                  <a:pt x="5355" y="20836"/>
                </a:cubicBezTo>
                <a:cubicBezTo>
                  <a:pt x="5990" y="20837"/>
                  <a:pt x="6326" y="20986"/>
                  <a:pt x="5969" y="21107"/>
                </a:cubicBezTo>
                <a:cubicBezTo>
                  <a:pt x="5851" y="21147"/>
                  <a:pt x="5813" y="21179"/>
                  <a:pt x="5882" y="21180"/>
                </a:cubicBezTo>
                <a:cubicBezTo>
                  <a:pt x="5950" y="21181"/>
                  <a:pt x="6067" y="21148"/>
                  <a:pt x="6142" y="21104"/>
                </a:cubicBezTo>
                <a:cubicBezTo>
                  <a:pt x="6235" y="21050"/>
                  <a:pt x="6329" y="21046"/>
                  <a:pt x="6432" y="21093"/>
                </a:cubicBezTo>
                <a:cubicBezTo>
                  <a:pt x="6606" y="21170"/>
                  <a:pt x="7225" y="21170"/>
                  <a:pt x="7437" y="21093"/>
                </a:cubicBezTo>
                <a:cubicBezTo>
                  <a:pt x="7514" y="21065"/>
                  <a:pt x="7608" y="21070"/>
                  <a:pt x="7644" y="21104"/>
                </a:cubicBezTo>
                <a:cubicBezTo>
                  <a:pt x="7733" y="21188"/>
                  <a:pt x="9941" y="21193"/>
                  <a:pt x="10030" y="21110"/>
                </a:cubicBezTo>
                <a:cubicBezTo>
                  <a:pt x="10107" y="21036"/>
                  <a:pt x="11190" y="21020"/>
                  <a:pt x="11309" y="21090"/>
                </a:cubicBezTo>
                <a:cubicBezTo>
                  <a:pt x="11351" y="21114"/>
                  <a:pt x="12199" y="21147"/>
                  <a:pt x="13193" y="21163"/>
                </a:cubicBezTo>
                <a:cubicBezTo>
                  <a:pt x="15078" y="21194"/>
                  <a:pt x="15485" y="21246"/>
                  <a:pt x="15375" y="21448"/>
                </a:cubicBezTo>
                <a:cubicBezTo>
                  <a:pt x="15319" y="21551"/>
                  <a:pt x="15400" y="21566"/>
                  <a:pt x="15994" y="21558"/>
                </a:cubicBezTo>
                <a:cubicBezTo>
                  <a:pt x="17192" y="21541"/>
                  <a:pt x="17237" y="21537"/>
                  <a:pt x="17167" y="21431"/>
                </a:cubicBezTo>
                <a:cubicBezTo>
                  <a:pt x="17052" y="21256"/>
                  <a:pt x="17412" y="21172"/>
                  <a:pt x="18268" y="21172"/>
                </a:cubicBezTo>
                <a:cubicBezTo>
                  <a:pt x="19078" y="21172"/>
                  <a:pt x="19323" y="21110"/>
                  <a:pt x="18896" y="21014"/>
                </a:cubicBezTo>
                <a:cubicBezTo>
                  <a:pt x="18700" y="20969"/>
                  <a:pt x="18704" y="20959"/>
                  <a:pt x="18910" y="20870"/>
                </a:cubicBezTo>
                <a:cubicBezTo>
                  <a:pt x="19031" y="20818"/>
                  <a:pt x="19201" y="20793"/>
                  <a:pt x="19292" y="20813"/>
                </a:cubicBezTo>
                <a:cubicBezTo>
                  <a:pt x="19384" y="20834"/>
                  <a:pt x="19591" y="20757"/>
                  <a:pt x="19765" y="20636"/>
                </a:cubicBezTo>
                <a:cubicBezTo>
                  <a:pt x="20003" y="20471"/>
                  <a:pt x="20173" y="20422"/>
                  <a:pt x="20494" y="20422"/>
                </a:cubicBezTo>
                <a:cubicBezTo>
                  <a:pt x="20808" y="20422"/>
                  <a:pt x="20896" y="20398"/>
                  <a:pt x="20847" y="20323"/>
                </a:cubicBezTo>
                <a:cubicBezTo>
                  <a:pt x="20806" y="20261"/>
                  <a:pt x="20923" y="20169"/>
                  <a:pt x="21156" y="20083"/>
                </a:cubicBezTo>
                <a:cubicBezTo>
                  <a:pt x="21514" y="19951"/>
                  <a:pt x="21533" y="19924"/>
                  <a:pt x="21537" y="19491"/>
                </a:cubicBezTo>
                <a:cubicBezTo>
                  <a:pt x="21540" y="19241"/>
                  <a:pt x="21530" y="19037"/>
                  <a:pt x="21518" y="19037"/>
                </a:cubicBezTo>
                <a:cubicBezTo>
                  <a:pt x="21505" y="19037"/>
                  <a:pt x="21370" y="19063"/>
                  <a:pt x="21219" y="19096"/>
                </a:cubicBezTo>
                <a:cubicBezTo>
                  <a:pt x="21058" y="19132"/>
                  <a:pt x="20822" y="19131"/>
                  <a:pt x="20649" y="19094"/>
                </a:cubicBezTo>
                <a:cubicBezTo>
                  <a:pt x="20486" y="19058"/>
                  <a:pt x="19934" y="19014"/>
                  <a:pt x="19422" y="18998"/>
                </a:cubicBezTo>
                <a:cubicBezTo>
                  <a:pt x="18387" y="18964"/>
                  <a:pt x="18204" y="18928"/>
                  <a:pt x="18389" y="18797"/>
                </a:cubicBezTo>
                <a:cubicBezTo>
                  <a:pt x="18457" y="18750"/>
                  <a:pt x="18476" y="18691"/>
                  <a:pt x="18432" y="18665"/>
                </a:cubicBezTo>
                <a:cubicBezTo>
                  <a:pt x="18337" y="18609"/>
                  <a:pt x="18365" y="9702"/>
                  <a:pt x="18461" y="9611"/>
                </a:cubicBezTo>
                <a:cubicBezTo>
                  <a:pt x="18498" y="9576"/>
                  <a:pt x="18604" y="9549"/>
                  <a:pt x="18703" y="9549"/>
                </a:cubicBezTo>
                <a:cubicBezTo>
                  <a:pt x="18801" y="9549"/>
                  <a:pt x="19015" y="9458"/>
                  <a:pt x="19176" y="9346"/>
                </a:cubicBezTo>
                <a:cubicBezTo>
                  <a:pt x="19418" y="9178"/>
                  <a:pt x="19536" y="9148"/>
                  <a:pt x="19852" y="9177"/>
                </a:cubicBezTo>
                <a:cubicBezTo>
                  <a:pt x="20180" y="9207"/>
                  <a:pt x="20304" y="9171"/>
                  <a:pt x="20736" y="8920"/>
                </a:cubicBezTo>
                <a:cubicBezTo>
                  <a:pt x="21145" y="8683"/>
                  <a:pt x="21250" y="8650"/>
                  <a:pt x="21310" y="8743"/>
                </a:cubicBezTo>
                <a:cubicBezTo>
                  <a:pt x="21454" y="8962"/>
                  <a:pt x="21566" y="8851"/>
                  <a:pt x="21552" y="8503"/>
                </a:cubicBezTo>
                <a:cubicBezTo>
                  <a:pt x="21531" y="7986"/>
                  <a:pt x="21215" y="7870"/>
                  <a:pt x="19775" y="7855"/>
                </a:cubicBezTo>
                <a:cubicBezTo>
                  <a:pt x="19173" y="7848"/>
                  <a:pt x="18618" y="7821"/>
                  <a:pt x="18538" y="7792"/>
                </a:cubicBezTo>
                <a:cubicBezTo>
                  <a:pt x="18439" y="7757"/>
                  <a:pt x="18394" y="7504"/>
                  <a:pt x="18394" y="6995"/>
                </a:cubicBezTo>
                <a:cubicBezTo>
                  <a:pt x="18394" y="6508"/>
                  <a:pt x="18347" y="6223"/>
                  <a:pt x="18254" y="6168"/>
                </a:cubicBezTo>
                <a:cubicBezTo>
                  <a:pt x="18143" y="6104"/>
                  <a:pt x="18143" y="6067"/>
                  <a:pt x="18254" y="6002"/>
                </a:cubicBezTo>
                <a:cubicBezTo>
                  <a:pt x="18426" y="5901"/>
                  <a:pt x="18438" y="5557"/>
                  <a:pt x="18273" y="5497"/>
                </a:cubicBezTo>
                <a:cubicBezTo>
                  <a:pt x="18125" y="5444"/>
                  <a:pt x="18117" y="4515"/>
                  <a:pt x="18263" y="4463"/>
                </a:cubicBezTo>
                <a:cubicBezTo>
                  <a:pt x="18322" y="4441"/>
                  <a:pt x="18381" y="3855"/>
                  <a:pt x="18394" y="3160"/>
                </a:cubicBezTo>
                <a:cubicBezTo>
                  <a:pt x="18420" y="1668"/>
                  <a:pt x="18430" y="1540"/>
                  <a:pt x="18529" y="1482"/>
                </a:cubicBezTo>
                <a:cubicBezTo>
                  <a:pt x="18570" y="1458"/>
                  <a:pt x="18863" y="1428"/>
                  <a:pt x="19181" y="1414"/>
                </a:cubicBezTo>
                <a:cubicBezTo>
                  <a:pt x="19498" y="1401"/>
                  <a:pt x="19910" y="1355"/>
                  <a:pt x="20093" y="1313"/>
                </a:cubicBezTo>
                <a:cubicBezTo>
                  <a:pt x="20524" y="1215"/>
                  <a:pt x="20685" y="1219"/>
                  <a:pt x="20866" y="1324"/>
                </a:cubicBezTo>
                <a:cubicBezTo>
                  <a:pt x="20983" y="1393"/>
                  <a:pt x="21038" y="1390"/>
                  <a:pt x="21122" y="1310"/>
                </a:cubicBezTo>
                <a:cubicBezTo>
                  <a:pt x="21180" y="1255"/>
                  <a:pt x="21195" y="1182"/>
                  <a:pt x="21161" y="1149"/>
                </a:cubicBezTo>
                <a:cubicBezTo>
                  <a:pt x="21126" y="1116"/>
                  <a:pt x="21212" y="1072"/>
                  <a:pt x="21349" y="1051"/>
                </a:cubicBezTo>
                <a:cubicBezTo>
                  <a:pt x="21486" y="1030"/>
                  <a:pt x="21600" y="988"/>
                  <a:pt x="21600" y="958"/>
                </a:cubicBezTo>
                <a:cubicBezTo>
                  <a:pt x="21600" y="835"/>
                  <a:pt x="21449" y="685"/>
                  <a:pt x="21359" y="718"/>
                </a:cubicBezTo>
                <a:cubicBezTo>
                  <a:pt x="21305" y="737"/>
                  <a:pt x="21143" y="668"/>
                  <a:pt x="21001" y="563"/>
                </a:cubicBezTo>
                <a:cubicBezTo>
                  <a:pt x="20767" y="390"/>
                  <a:pt x="20666" y="371"/>
                  <a:pt x="19895" y="357"/>
                </a:cubicBezTo>
                <a:cubicBezTo>
                  <a:pt x="18578" y="333"/>
                  <a:pt x="17045" y="268"/>
                  <a:pt x="16868" y="230"/>
                </a:cubicBezTo>
                <a:cubicBezTo>
                  <a:pt x="16776" y="211"/>
                  <a:pt x="16739" y="150"/>
                  <a:pt x="16781" y="86"/>
                </a:cubicBezTo>
                <a:cubicBezTo>
                  <a:pt x="16806" y="48"/>
                  <a:pt x="16811" y="22"/>
                  <a:pt x="16795" y="10"/>
                </a:cubicBezTo>
                <a:close/>
                <a:moveTo>
                  <a:pt x="17186" y="13"/>
                </a:moveTo>
                <a:cubicBezTo>
                  <a:pt x="17092" y="35"/>
                  <a:pt x="17121" y="52"/>
                  <a:pt x="17259" y="55"/>
                </a:cubicBezTo>
                <a:cubicBezTo>
                  <a:pt x="17384" y="58"/>
                  <a:pt x="17453" y="42"/>
                  <a:pt x="17413" y="19"/>
                </a:cubicBezTo>
                <a:cubicBezTo>
                  <a:pt x="17374" y="-4"/>
                  <a:pt x="17272" y="-7"/>
                  <a:pt x="17186" y="13"/>
                </a:cubicBezTo>
                <a:close/>
                <a:moveTo>
                  <a:pt x="9117" y="1674"/>
                </a:moveTo>
                <a:cubicBezTo>
                  <a:pt x="9022" y="1696"/>
                  <a:pt x="9046" y="1713"/>
                  <a:pt x="9185" y="1716"/>
                </a:cubicBezTo>
                <a:cubicBezTo>
                  <a:pt x="9310" y="1719"/>
                  <a:pt x="9383" y="1703"/>
                  <a:pt x="9344" y="1680"/>
                </a:cubicBezTo>
                <a:cubicBezTo>
                  <a:pt x="9305" y="1657"/>
                  <a:pt x="9203" y="1654"/>
                  <a:pt x="9117" y="1674"/>
                </a:cubicBezTo>
                <a:close/>
                <a:moveTo>
                  <a:pt x="8156" y="1677"/>
                </a:moveTo>
                <a:cubicBezTo>
                  <a:pt x="8075" y="1696"/>
                  <a:pt x="8143" y="1711"/>
                  <a:pt x="8306" y="1711"/>
                </a:cubicBezTo>
                <a:cubicBezTo>
                  <a:pt x="8469" y="1711"/>
                  <a:pt x="8537" y="1696"/>
                  <a:pt x="8456" y="1677"/>
                </a:cubicBezTo>
                <a:cubicBezTo>
                  <a:pt x="8374" y="1658"/>
                  <a:pt x="8238" y="1658"/>
                  <a:pt x="8156" y="1677"/>
                </a:cubicBezTo>
                <a:close/>
                <a:moveTo>
                  <a:pt x="7707" y="2156"/>
                </a:moveTo>
                <a:cubicBezTo>
                  <a:pt x="7578" y="2150"/>
                  <a:pt x="7503" y="2178"/>
                  <a:pt x="7543" y="2215"/>
                </a:cubicBezTo>
                <a:cubicBezTo>
                  <a:pt x="7583" y="2253"/>
                  <a:pt x="7545" y="2331"/>
                  <a:pt x="7461" y="2390"/>
                </a:cubicBezTo>
                <a:cubicBezTo>
                  <a:pt x="7334" y="2479"/>
                  <a:pt x="7341" y="2507"/>
                  <a:pt x="7509" y="2562"/>
                </a:cubicBezTo>
                <a:cubicBezTo>
                  <a:pt x="7654" y="2609"/>
                  <a:pt x="7715" y="2720"/>
                  <a:pt x="7717" y="2954"/>
                </a:cubicBezTo>
                <a:cubicBezTo>
                  <a:pt x="7718" y="3179"/>
                  <a:pt x="7752" y="3249"/>
                  <a:pt x="7828" y="3180"/>
                </a:cubicBezTo>
                <a:cubicBezTo>
                  <a:pt x="7888" y="3124"/>
                  <a:pt x="7909" y="3055"/>
                  <a:pt x="7876" y="3024"/>
                </a:cubicBezTo>
                <a:cubicBezTo>
                  <a:pt x="7844" y="2994"/>
                  <a:pt x="7900" y="2949"/>
                  <a:pt x="8002" y="2926"/>
                </a:cubicBezTo>
                <a:cubicBezTo>
                  <a:pt x="8262" y="2868"/>
                  <a:pt x="8236" y="2598"/>
                  <a:pt x="7953" y="2449"/>
                </a:cubicBezTo>
                <a:cubicBezTo>
                  <a:pt x="7796" y="2366"/>
                  <a:pt x="7753" y="2299"/>
                  <a:pt x="7828" y="2246"/>
                </a:cubicBezTo>
                <a:cubicBezTo>
                  <a:pt x="7905" y="2192"/>
                  <a:pt x="7868" y="2163"/>
                  <a:pt x="7707" y="2156"/>
                </a:cubicBezTo>
                <a:close/>
                <a:moveTo>
                  <a:pt x="7239" y="3710"/>
                </a:moveTo>
                <a:cubicBezTo>
                  <a:pt x="7109" y="3729"/>
                  <a:pt x="7031" y="3771"/>
                  <a:pt x="7065" y="3803"/>
                </a:cubicBezTo>
                <a:cubicBezTo>
                  <a:pt x="7099" y="3835"/>
                  <a:pt x="6972" y="3929"/>
                  <a:pt x="6780" y="4011"/>
                </a:cubicBezTo>
                <a:cubicBezTo>
                  <a:pt x="6481" y="4140"/>
                  <a:pt x="6434" y="4203"/>
                  <a:pt x="6456" y="4448"/>
                </a:cubicBezTo>
                <a:cubicBezTo>
                  <a:pt x="6474" y="4640"/>
                  <a:pt x="6532" y="4730"/>
                  <a:pt x="6635" y="4716"/>
                </a:cubicBezTo>
                <a:cubicBezTo>
                  <a:pt x="6871" y="4686"/>
                  <a:pt x="7103" y="4830"/>
                  <a:pt x="7041" y="4970"/>
                </a:cubicBezTo>
                <a:cubicBezTo>
                  <a:pt x="6990" y="5083"/>
                  <a:pt x="7065" y="5093"/>
                  <a:pt x="7794" y="5080"/>
                </a:cubicBezTo>
                <a:cubicBezTo>
                  <a:pt x="8827" y="5062"/>
                  <a:pt x="8779" y="5069"/>
                  <a:pt x="8779" y="4916"/>
                </a:cubicBezTo>
                <a:cubicBezTo>
                  <a:pt x="8779" y="4775"/>
                  <a:pt x="9057" y="4605"/>
                  <a:pt x="9175" y="4674"/>
                </a:cubicBezTo>
                <a:cubicBezTo>
                  <a:pt x="9215" y="4697"/>
                  <a:pt x="9214" y="4604"/>
                  <a:pt x="9175" y="4465"/>
                </a:cubicBezTo>
                <a:cubicBezTo>
                  <a:pt x="9123" y="4278"/>
                  <a:pt x="9159" y="4177"/>
                  <a:pt x="9315" y="4076"/>
                </a:cubicBezTo>
                <a:cubicBezTo>
                  <a:pt x="9487" y="3965"/>
                  <a:pt x="9500" y="3923"/>
                  <a:pt x="9378" y="3837"/>
                </a:cubicBezTo>
                <a:cubicBezTo>
                  <a:pt x="9265" y="3757"/>
                  <a:pt x="9027" y="3734"/>
                  <a:pt x="8402" y="3749"/>
                </a:cubicBezTo>
                <a:cubicBezTo>
                  <a:pt x="7949" y="3760"/>
                  <a:pt x="7556" y="3747"/>
                  <a:pt x="7528" y="3721"/>
                </a:cubicBezTo>
                <a:cubicBezTo>
                  <a:pt x="7500" y="3695"/>
                  <a:pt x="7368" y="3690"/>
                  <a:pt x="7239" y="37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22" name="Screen Shot 2018-07-06 at 7.43.08 AM.png"/>
          <p:cNvPicPr>
            <a:picLocks noChangeAspect="1"/>
          </p:cNvPicPr>
          <p:nvPr/>
        </p:nvPicPr>
        <p:blipFill>
          <a:blip r:embed="rId4">
            <a:extLst/>
          </a:blip>
          <a:srcRect l="1904" t="1095" r="1783" b="2684"/>
          <a:stretch>
            <a:fillRect/>
          </a:stretch>
        </p:blipFill>
        <p:spPr>
          <a:xfrm>
            <a:off x="7065308" y="933122"/>
            <a:ext cx="4352674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2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WechatIMG296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3379" y="1750204"/>
            <a:ext cx="5449364" cy="34989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WechatIMG296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56280" y="1688311"/>
            <a:ext cx="5221775" cy="36226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6" name="Group 1426"/>
          <p:cNvGrpSpPr/>
          <p:nvPr/>
        </p:nvGrpSpPr>
        <p:grpSpPr>
          <a:xfrm>
            <a:off x="-353559" y="-654366"/>
            <a:ext cx="4639298" cy="4880220"/>
            <a:chOff x="-5019" y="-817182"/>
            <a:chExt cx="4639296" cy="4880219"/>
          </a:xfrm>
        </p:grpSpPr>
        <p:pic>
          <p:nvPicPr>
            <p:cNvPr id="1424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25" name="Shape 1425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27" name="Screen Shot 2018-07-06 at 7.41.04 AM.png"/>
          <p:cNvPicPr>
            <a:picLocks noChangeAspect="1"/>
          </p:cNvPicPr>
          <p:nvPr/>
        </p:nvPicPr>
        <p:blipFill>
          <a:blip r:embed="rId3">
            <a:extLst/>
          </a:blip>
          <a:srcRect l="25259" t="3687" r="11758" b="1690"/>
          <a:stretch>
            <a:fillRect/>
          </a:stretch>
        </p:blipFill>
        <p:spPr>
          <a:xfrm>
            <a:off x="8173573" y="3519121"/>
            <a:ext cx="1775222" cy="3034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16795" y="10"/>
                </a:moveTo>
                <a:cubicBezTo>
                  <a:pt x="16779" y="-1"/>
                  <a:pt x="16744" y="0"/>
                  <a:pt x="16684" y="13"/>
                </a:cubicBezTo>
                <a:cubicBezTo>
                  <a:pt x="16002" y="166"/>
                  <a:pt x="15495" y="206"/>
                  <a:pt x="15375" y="117"/>
                </a:cubicBezTo>
                <a:cubicBezTo>
                  <a:pt x="15215" y="-2"/>
                  <a:pt x="13048" y="-34"/>
                  <a:pt x="13087" y="84"/>
                </a:cubicBezTo>
                <a:cubicBezTo>
                  <a:pt x="13126" y="204"/>
                  <a:pt x="12634" y="217"/>
                  <a:pt x="12468" y="101"/>
                </a:cubicBezTo>
                <a:cubicBezTo>
                  <a:pt x="12336" y="7"/>
                  <a:pt x="12289" y="7"/>
                  <a:pt x="12043" y="101"/>
                </a:cubicBezTo>
                <a:cubicBezTo>
                  <a:pt x="11848" y="175"/>
                  <a:pt x="11744" y="184"/>
                  <a:pt x="11686" y="129"/>
                </a:cubicBezTo>
                <a:cubicBezTo>
                  <a:pt x="11629" y="75"/>
                  <a:pt x="11542" y="83"/>
                  <a:pt x="11396" y="160"/>
                </a:cubicBezTo>
                <a:cubicBezTo>
                  <a:pt x="11257" y="233"/>
                  <a:pt x="10927" y="275"/>
                  <a:pt x="10392" y="284"/>
                </a:cubicBezTo>
                <a:cubicBezTo>
                  <a:pt x="9953" y="291"/>
                  <a:pt x="9570" y="320"/>
                  <a:pt x="9542" y="346"/>
                </a:cubicBezTo>
                <a:cubicBezTo>
                  <a:pt x="9514" y="372"/>
                  <a:pt x="9388" y="377"/>
                  <a:pt x="9257" y="357"/>
                </a:cubicBezTo>
                <a:cubicBezTo>
                  <a:pt x="9126" y="337"/>
                  <a:pt x="8939" y="358"/>
                  <a:pt x="8842" y="405"/>
                </a:cubicBezTo>
                <a:cubicBezTo>
                  <a:pt x="8701" y="473"/>
                  <a:pt x="8627" y="474"/>
                  <a:pt x="8485" y="405"/>
                </a:cubicBezTo>
                <a:cubicBezTo>
                  <a:pt x="8336" y="333"/>
                  <a:pt x="8256" y="350"/>
                  <a:pt x="8016" y="501"/>
                </a:cubicBezTo>
                <a:cubicBezTo>
                  <a:pt x="7857" y="601"/>
                  <a:pt x="7626" y="685"/>
                  <a:pt x="7509" y="690"/>
                </a:cubicBezTo>
                <a:cubicBezTo>
                  <a:pt x="7117" y="705"/>
                  <a:pt x="7062" y="716"/>
                  <a:pt x="6736" y="845"/>
                </a:cubicBezTo>
                <a:cubicBezTo>
                  <a:pt x="6470" y="950"/>
                  <a:pt x="6433" y="998"/>
                  <a:pt x="6534" y="1107"/>
                </a:cubicBezTo>
                <a:cubicBezTo>
                  <a:pt x="6601" y="1180"/>
                  <a:pt x="6626" y="1270"/>
                  <a:pt x="6587" y="1307"/>
                </a:cubicBezTo>
                <a:cubicBezTo>
                  <a:pt x="6547" y="1345"/>
                  <a:pt x="6593" y="1375"/>
                  <a:pt x="6693" y="1375"/>
                </a:cubicBezTo>
                <a:cubicBezTo>
                  <a:pt x="6792" y="1375"/>
                  <a:pt x="6932" y="1437"/>
                  <a:pt x="7002" y="1513"/>
                </a:cubicBezTo>
                <a:cubicBezTo>
                  <a:pt x="7072" y="1589"/>
                  <a:pt x="7099" y="1654"/>
                  <a:pt x="7060" y="1654"/>
                </a:cubicBezTo>
                <a:cubicBezTo>
                  <a:pt x="7021" y="1654"/>
                  <a:pt x="7029" y="1692"/>
                  <a:pt x="7079" y="1739"/>
                </a:cubicBezTo>
                <a:cubicBezTo>
                  <a:pt x="7141" y="1797"/>
                  <a:pt x="7192" y="1768"/>
                  <a:pt x="7239" y="1651"/>
                </a:cubicBezTo>
                <a:cubicBezTo>
                  <a:pt x="7277" y="1556"/>
                  <a:pt x="7372" y="1476"/>
                  <a:pt x="7451" y="1471"/>
                </a:cubicBezTo>
                <a:cubicBezTo>
                  <a:pt x="7530" y="1466"/>
                  <a:pt x="7634" y="1456"/>
                  <a:pt x="7683" y="1448"/>
                </a:cubicBezTo>
                <a:cubicBezTo>
                  <a:pt x="7732" y="1441"/>
                  <a:pt x="8165" y="1440"/>
                  <a:pt x="8644" y="1446"/>
                </a:cubicBezTo>
                <a:cubicBezTo>
                  <a:pt x="9269" y="1453"/>
                  <a:pt x="9632" y="1493"/>
                  <a:pt x="9933" y="1592"/>
                </a:cubicBezTo>
                <a:cubicBezTo>
                  <a:pt x="10349" y="1728"/>
                  <a:pt x="10851" y="1746"/>
                  <a:pt x="11116" y="1634"/>
                </a:cubicBezTo>
                <a:cubicBezTo>
                  <a:pt x="11194" y="1602"/>
                  <a:pt x="11286" y="1608"/>
                  <a:pt x="11329" y="1649"/>
                </a:cubicBezTo>
                <a:cubicBezTo>
                  <a:pt x="11375" y="1692"/>
                  <a:pt x="11999" y="1716"/>
                  <a:pt x="12946" y="1711"/>
                </a:cubicBezTo>
                <a:cubicBezTo>
                  <a:pt x="13982" y="1704"/>
                  <a:pt x="14534" y="1727"/>
                  <a:pt x="14627" y="1781"/>
                </a:cubicBezTo>
                <a:cubicBezTo>
                  <a:pt x="14729" y="1840"/>
                  <a:pt x="14757" y="2636"/>
                  <a:pt x="14743" y="4773"/>
                </a:cubicBezTo>
                <a:cubicBezTo>
                  <a:pt x="14732" y="6373"/>
                  <a:pt x="14689" y="7715"/>
                  <a:pt x="14646" y="7756"/>
                </a:cubicBezTo>
                <a:cubicBezTo>
                  <a:pt x="14518" y="7877"/>
                  <a:pt x="9948" y="7760"/>
                  <a:pt x="9774" y="7632"/>
                </a:cubicBezTo>
                <a:cubicBezTo>
                  <a:pt x="9693" y="7572"/>
                  <a:pt x="9604" y="7558"/>
                  <a:pt x="9561" y="7598"/>
                </a:cubicBezTo>
                <a:cubicBezTo>
                  <a:pt x="9520" y="7637"/>
                  <a:pt x="8777" y="7666"/>
                  <a:pt x="7804" y="7666"/>
                </a:cubicBezTo>
                <a:cubicBezTo>
                  <a:pt x="6874" y="7665"/>
                  <a:pt x="5927" y="7682"/>
                  <a:pt x="5698" y="7705"/>
                </a:cubicBezTo>
                <a:cubicBezTo>
                  <a:pt x="5470" y="7728"/>
                  <a:pt x="4681" y="7760"/>
                  <a:pt x="3950" y="7776"/>
                </a:cubicBezTo>
                <a:cubicBezTo>
                  <a:pt x="3219" y="7792"/>
                  <a:pt x="2579" y="7821"/>
                  <a:pt x="2526" y="7840"/>
                </a:cubicBezTo>
                <a:cubicBezTo>
                  <a:pt x="2473" y="7860"/>
                  <a:pt x="2017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0" y="8074"/>
                  <a:pt x="795" y="8106"/>
                  <a:pt x="531" y="8165"/>
                </a:cubicBezTo>
                <a:cubicBezTo>
                  <a:pt x="360" y="8203"/>
                  <a:pt x="171" y="8214"/>
                  <a:pt x="111" y="8193"/>
                </a:cubicBezTo>
                <a:cubicBezTo>
                  <a:pt x="49" y="8170"/>
                  <a:pt x="0" y="8384"/>
                  <a:pt x="0" y="8689"/>
                </a:cubicBezTo>
                <a:lnTo>
                  <a:pt x="0" y="9222"/>
                </a:lnTo>
                <a:lnTo>
                  <a:pt x="864" y="9183"/>
                </a:lnTo>
                <a:cubicBezTo>
                  <a:pt x="2203" y="9123"/>
                  <a:pt x="2134" y="9046"/>
                  <a:pt x="2134" y="10691"/>
                </a:cubicBezTo>
                <a:cubicBezTo>
                  <a:pt x="2134" y="11558"/>
                  <a:pt x="2091" y="12120"/>
                  <a:pt x="2019" y="12146"/>
                </a:cubicBezTo>
                <a:cubicBezTo>
                  <a:pt x="1867" y="12201"/>
                  <a:pt x="1863" y="12782"/>
                  <a:pt x="2014" y="12837"/>
                </a:cubicBezTo>
                <a:cubicBezTo>
                  <a:pt x="2085" y="12863"/>
                  <a:pt x="2077" y="12940"/>
                  <a:pt x="1994" y="13045"/>
                </a:cubicBezTo>
                <a:cubicBezTo>
                  <a:pt x="1896" y="13171"/>
                  <a:pt x="1898" y="13239"/>
                  <a:pt x="2004" y="13313"/>
                </a:cubicBezTo>
                <a:cubicBezTo>
                  <a:pt x="2093" y="13376"/>
                  <a:pt x="2105" y="13431"/>
                  <a:pt x="2033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6" y="15252"/>
                  <a:pt x="1835" y="15324"/>
                </a:cubicBezTo>
                <a:cubicBezTo>
                  <a:pt x="1783" y="15397"/>
                  <a:pt x="1809" y="15557"/>
                  <a:pt x="1893" y="15693"/>
                </a:cubicBezTo>
                <a:cubicBezTo>
                  <a:pt x="2001" y="15868"/>
                  <a:pt x="2007" y="15953"/>
                  <a:pt x="1912" y="16009"/>
                </a:cubicBezTo>
                <a:cubicBezTo>
                  <a:pt x="1768" y="16093"/>
                  <a:pt x="1735" y="16353"/>
                  <a:pt x="1859" y="16426"/>
                </a:cubicBezTo>
                <a:cubicBezTo>
                  <a:pt x="1962" y="16486"/>
                  <a:pt x="2063" y="18656"/>
                  <a:pt x="1970" y="18797"/>
                </a:cubicBezTo>
                <a:cubicBezTo>
                  <a:pt x="1927" y="18864"/>
                  <a:pt x="1844" y="18884"/>
                  <a:pt x="1753" y="18851"/>
                </a:cubicBezTo>
                <a:cubicBezTo>
                  <a:pt x="1488" y="18754"/>
                  <a:pt x="1283" y="18765"/>
                  <a:pt x="1352" y="18871"/>
                </a:cubicBezTo>
                <a:cubicBezTo>
                  <a:pt x="1440" y="19005"/>
                  <a:pt x="1010" y="19094"/>
                  <a:pt x="459" y="19054"/>
                </a:cubicBezTo>
                <a:lnTo>
                  <a:pt x="24" y="19023"/>
                </a:lnTo>
                <a:lnTo>
                  <a:pt x="19" y="19722"/>
                </a:lnTo>
                <a:lnTo>
                  <a:pt x="14" y="20422"/>
                </a:lnTo>
                <a:lnTo>
                  <a:pt x="541" y="20410"/>
                </a:lnTo>
                <a:cubicBezTo>
                  <a:pt x="1111" y="20398"/>
                  <a:pt x="1244" y="20436"/>
                  <a:pt x="1246" y="20616"/>
                </a:cubicBezTo>
                <a:cubicBezTo>
                  <a:pt x="1247" y="20686"/>
                  <a:pt x="1340" y="20732"/>
                  <a:pt x="1482" y="20732"/>
                </a:cubicBezTo>
                <a:cubicBezTo>
                  <a:pt x="1613" y="20732"/>
                  <a:pt x="1779" y="20756"/>
                  <a:pt x="1849" y="20782"/>
                </a:cubicBezTo>
                <a:cubicBezTo>
                  <a:pt x="1994" y="20838"/>
                  <a:pt x="2500" y="20817"/>
                  <a:pt x="2690" y="20749"/>
                </a:cubicBezTo>
                <a:cubicBezTo>
                  <a:pt x="2759" y="20723"/>
                  <a:pt x="3262" y="20732"/>
                  <a:pt x="3810" y="20768"/>
                </a:cubicBezTo>
                <a:cubicBezTo>
                  <a:pt x="4358" y="20805"/>
                  <a:pt x="5053" y="20836"/>
                  <a:pt x="5355" y="20836"/>
                </a:cubicBezTo>
                <a:cubicBezTo>
                  <a:pt x="5990" y="20837"/>
                  <a:pt x="6326" y="20986"/>
                  <a:pt x="5969" y="21107"/>
                </a:cubicBezTo>
                <a:cubicBezTo>
                  <a:pt x="5851" y="21147"/>
                  <a:pt x="5813" y="21179"/>
                  <a:pt x="5882" y="21180"/>
                </a:cubicBezTo>
                <a:cubicBezTo>
                  <a:pt x="5950" y="21181"/>
                  <a:pt x="6067" y="21148"/>
                  <a:pt x="6142" y="21104"/>
                </a:cubicBezTo>
                <a:cubicBezTo>
                  <a:pt x="6235" y="21050"/>
                  <a:pt x="6329" y="21046"/>
                  <a:pt x="6432" y="21093"/>
                </a:cubicBezTo>
                <a:cubicBezTo>
                  <a:pt x="6606" y="21170"/>
                  <a:pt x="7225" y="21170"/>
                  <a:pt x="7437" y="21093"/>
                </a:cubicBezTo>
                <a:cubicBezTo>
                  <a:pt x="7514" y="21065"/>
                  <a:pt x="7608" y="21070"/>
                  <a:pt x="7644" y="21104"/>
                </a:cubicBezTo>
                <a:cubicBezTo>
                  <a:pt x="7733" y="21188"/>
                  <a:pt x="9941" y="21193"/>
                  <a:pt x="10030" y="21110"/>
                </a:cubicBezTo>
                <a:cubicBezTo>
                  <a:pt x="10107" y="21036"/>
                  <a:pt x="11190" y="21020"/>
                  <a:pt x="11309" y="21090"/>
                </a:cubicBezTo>
                <a:cubicBezTo>
                  <a:pt x="11351" y="21114"/>
                  <a:pt x="12199" y="21147"/>
                  <a:pt x="13193" y="21163"/>
                </a:cubicBezTo>
                <a:cubicBezTo>
                  <a:pt x="15078" y="21194"/>
                  <a:pt x="15485" y="21246"/>
                  <a:pt x="15375" y="21448"/>
                </a:cubicBezTo>
                <a:cubicBezTo>
                  <a:pt x="15319" y="21551"/>
                  <a:pt x="15400" y="21566"/>
                  <a:pt x="15994" y="21558"/>
                </a:cubicBezTo>
                <a:cubicBezTo>
                  <a:pt x="17192" y="21541"/>
                  <a:pt x="17237" y="21537"/>
                  <a:pt x="17167" y="21431"/>
                </a:cubicBezTo>
                <a:cubicBezTo>
                  <a:pt x="17052" y="21256"/>
                  <a:pt x="17412" y="21172"/>
                  <a:pt x="18268" y="21172"/>
                </a:cubicBezTo>
                <a:cubicBezTo>
                  <a:pt x="19078" y="21172"/>
                  <a:pt x="19323" y="21110"/>
                  <a:pt x="18896" y="21014"/>
                </a:cubicBezTo>
                <a:cubicBezTo>
                  <a:pt x="18700" y="20969"/>
                  <a:pt x="18704" y="20959"/>
                  <a:pt x="18910" y="20870"/>
                </a:cubicBezTo>
                <a:cubicBezTo>
                  <a:pt x="19031" y="20818"/>
                  <a:pt x="19201" y="20793"/>
                  <a:pt x="19292" y="20813"/>
                </a:cubicBezTo>
                <a:cubicBezTo>
                  <a:pt x="19384" y="20834"/>
                  <a:pt x="19591" y="20757"/>
                  <a:pt x="19765" y="20636"/>
                </a:cubicBezTo>
                <a:cubicBezTo>
                  <a:pt x="20003" y="20471"/>
                  <a:pt x="20173" y="20422"/>
                  <a:pt x="20494" y="20422"/>
                </a:cubicBezTo>
                <a:cubicBezTo>
                  <a:pt x="20808" y="20422"/>
                  <a:pt x="20896" y="20398"/>
                  <a:pt x="20847" y="20323"/>
                </a:cubicBezTo>
                <a:cubicBezTo>
                  <a:pt x="20806" y="20261"/>
                  <a:pt x="20923" y="20169"/>
                  <a:pt x="21156" y="20083"/>
                </a:cubicBezTo>
                <a:cubicBezTo>
                  <a:pt x="21514" y="19951"/>
                  <a:pt x="21533" y="19924"/>
                  <a:pt x="21537" y="19491"/>
                </a:cubicBezTo>
                <a:cubicBezTo>
                  <a:pt x="21540" y="19241"/>
                  <a:pt x="21530" y="19037"/>
                  <a:pt x="21518" y="19037"/>
                </a:cubicBezTo>
                <a:cubicBezTo>
                  <a:pt x="21505" y="19037"/>
                  <a:pt x="21370" y="19063"/>
                  <a:pt x="21219" y="19096"/>
                </a:cubicBezTo>
                <a:cubicBezTo>
                  <a:pt x="21058" y="19132"/>
                  <a:pt x="20822" y="19131"/>
                  <a:pt x="20649" y="19094"/>
                </a:cubicBezTo>
                <a:cubicBezTo>
                  <a:pt x="20486" y="19058"/>
                  <a:pt x="19934" y="19014"/>
                  <a:pt x="19422" y="18998"/>
                </a:cubicBezTo>
                <a:cubicBezTo>
                  <a:pt x="18387" y="18964"/>
                  <a:pt x="18204" y="18928"/>
                  <a:pt x="18389" y="18797"/>
                </a:cubicBezTo>
                <a:cubicBezTo>
                  <a:pt x="18457" y="18750"/>
                  <a:pt x="18476" y="18691"/>
                  <a:pt x="18432" y="18665"/>
                </a:cubicBezTo>
                <a:cubicBezTo>
                  <a:pt x="18337" y="18609"/>
                  <a:pt x="18365" y="9702"/>
                  <a:pt x="18461" y="9611"/>
                </a:cubicBezTo>
                <a:cubicBezTo>
                  <a:pt x="18498" y="9576"/>
                  <a:pt x="18604" y="9549"/>
                  <a:pt x="18703" y="9549"/>
                </a:cubicBezTo>
                <a:cubicBezTo>
                  <a:pt x="18801" y="9549"/>
                  <a:pt x="19015" y="9458"/>
                  <a:pt x="19176" y="9346"/>
                </a:cubicBezTo>
                <a:cubicBezTo>
                  <a:pt x="19418" y="9178"/>
                  <a:pt x="19536" y="9148"/>
                  <a:pt x="19852" y="9177"/>
                </a:cubicBezTo>
                <a:cubicBezTo>
                  <a:pt x="20180" y="9207"/>
                  <a:pt x="20304" y="9171"/>
                  <a:pt x="20736" y="8920"/>
                </a:cubicBezTo>
                <a:cubicBezTo>
                  <a:pt x="21145" y="8683"/>
                  <a:pt x="21250" y="8650"/>
                  <a:pt x="21310" y="8743"/>
                </a:cubicBezTo>
                <a:cubicBezTo>
                  <a:pt x="21454" y="8962"/>
                  <a:pt x="21566" y="8851"/>
                  <a:pt x="21552" y="8503"/>
                </a:cubicBezTo>
                <a:cubicBezTo>
                  <a:pt x="21531" y="7986"/>
                  <a:pt x="21215" y="7870"/>
                  <a:pt x="19775" y="7855"/>
                </a:cubicBezTo>
                <a:cubicBezTo>
                  <a:pt x="19173" y="7848"/>
                  <a:pt x="18618" y="7821"/>
                  <a:pt x="18538" y="7792"/>
                </a:cubicBezTo>
                <a:cubicBezTo>
                  <a:pt x="18439" y="7757"/>
                  <a:pt x="18394" y="7504"/>
                  <a:pt x="18394" y="6995"/>
                </a:cubicBezTo>
                <a:cubicBezTo>
                  <a:pt x="18394" y="6508"/>
                  <a:pt x="18347" y="6223"/>
                  <a:pt x="18254" y="6168"/>
                </a:cubicBezTo>
                <a:cubicBezTo>
                  <a:pt x="18143" y="6104"/>
                  <a:pt x="18143" y="6067"/>
                  <a:pt x="18254" y="6002"/>
                </a:cubicBezTo>
                <a:cubicBezTo>
                  <a:pt x="18426" y="5901"/>
                  <a:pt x="18438" y="5557"/>
                  <a:pt x="18273" y="5497"/>
                </a:cubicBezTo>
                <a:cubicBezTo>
                  <a:pt x="18125" y="5444"/>
                  <a:pt x="18117" y="4515"/>
                  <a:pt x="18263" y="4463"/>
                </a:cubicBezTo>
                <a:cubicBezTo>
                  <a:pt x="18322" y="4441"/>
                  <a:pt x="18381" y="3855"/>
                  <a:pt x="18394" y="3160"/>
                </a:cubicBezTo>
                <a:cubicBezTo>
                  <a:pt x="18420" y="1668"/>
                  <a:pt x="18430" y="1540"/>
                  <a:pt x="18529" y="1482"/>
                </a:cubicBezTo>
                <a:cubicBezTo>
                  <a:pt x="18570" y="1458"/>
                  <a:pt x="18863" y="1428"/>
                  <a:pt x="19181" y="1414"/>
                </a:cubicBezTo>
                <a:cubicBezTo>
                  <a:pt x="19498" y="1401"/>
                  <a:pt x="19910" y="1355"/>
                  <a:pt x="20093" y="1313"/>
                </a:cubicBezTo>
                <a:cubicBezTo>
                  <a:pt x="20524" y="1215"/>
                  <a:pt x="20685" y="1219"/>
                  <a:pt x="20866" y="1324"/>
                </a:cubicBezTo>
                <a:cubicBezTo>
                  <a:pt x="20983" y="1393"/>
                  <a:pt x="21038" y="1390"/>
                  <a:pt x="21122" y="1310"/>
                </a:cubicBezTo>
                <a:cubicBezTo>
                  <a:pt x="21180" y="1255"/>
                  <a:pt x="21195" y="1182"/>
                  <a:pt x="21161" y="1149"/>
                </a:cubicBezTo>
                <a:cubicBezTo>
                  <a:pt x="21126" y="1116"/>
                  <a:pt x="21212" y="1072"/>
                  <a:pt x="21349" y="1051"/>
                </a:cubicBezTo>
                <a:cubicBezTo>
                  <a:pt x="21486" y="1030"/>
                  <a:pt x="21600" y="988"/>
                  <a:pt x="21600" y="958"/>
                </a:cubicBezTo>
                <a:cubicBezTo>
                  <a:pt x="21600" y="835"/>
                  <a:pt x="21449" y="685"/>
                  <a:pt x="21359" y="718"/>
                </a:cubicBezTo>
                <a:cubicBezTo>
                  <a:pt x="21305" y="737"/>
                  <a:pt x="21143" y="668"/>
                  <a:pt x="21001" y="563"/>
                </a:cubicBezTo>
                <a:cubicBezTo>
                  <a:pt x="20767" y="390"/>
                  <a:pt x="20666" y="371"/>
                  <a:pt x="19895" y="357"/>
                </a:cubicBezTo>
                <a:cubicBezTo>
                  <a:pt x="18578" y="333"/>
                  <a:pt x="17045" y="268"/>
                  <a:pt x="16868" y="230"/>
                </a:cubicBezTo>
                <a:cubicBezTo>
                  <a:pt x="16776" y="211"/>
                  <a:pt x="16739" y="150"/>
                  <a:pt x="16781" y="86"/>
                </a:cubicBezTo>
                <a:cubicBezTo>
                  <a:pt x="16806" y="48"/>
                  <a:pt x="16811" y="22"/>
                  <a:pt x="16795" y="10"/>
                </a:cubicBezTo>
                <a:close/>
                <a:moveTo>
                  <a:pt x="17186" y="13"/>
                </a:moveTo>
                <a:cubicBezTo>
                  <a:pt x="17092" y="35"/>
                  <a:pt x="17121" y="52"/>
                  <a:pt x="17259" y="55"/>
                </a:cubicBezTo>
                <a:cubicBezTo>
                  <a:pt x="17384" y="58"/>
                  <a:pt x="17453" y="42"/>
                  <a:pt x="17413" y="19"/>
                </a:cubicBezTo>
                <a:cubicBezTo>
                  <a:pt x="17374" y="-4"/>
                  <a:pt x="17272" y="-7"/>
                  <a:pt x="17186" y="13"/>
                </a:cubicBezTo>
                <a:close/>
                <a:moveTo>
                  <a:pt x="9117" y="1674"/>
                </a:moveTo>
                <a:cubicBezTo>
                  <a:pt x="9022" y="1696"/>
                  <a:pt x="9046" y="1713"/>
                  <a:pt x="9185" y="1716"/>
                </a:cubicBezTo>
                <a:cubicBezTo>
                  <a:pt x="9310" y="1719"/>
                  <a:pt x="9383" y="1703"/>
                  <a:pt x="9344" y="1680"/>
                </a:cubicBezTo>
                <a:cubicBezTo>
                  <a:pt x="9305" y="1657"/>
                  <a:pt x="9203" y="1654"/>
                  <a:pt x="9117" y="1674"/>
                </a:cubicBezTo>
                <a:close/>
                <a:moveTo>
                  <a:pt x="8156" y="1677"/>
                </a:moveTo>
                <a:cubicBezTo>
                  <a:pt x="8075" y="1696"/>
                  <a:pt x="8143" y="1711"/>
                  <a:pt x="8306" y="1711"/>
                </a:cubicBezTo>
                <a:cubicBezTo>
                  <a:pt x="8469" y="1711"/>
                  <a:pt x="8537" y="1696"/>
                  <a:pt x="8456" y="1677"/>
                </a:cubicBezTo>
                <a:cubicBezTo>
                  <a:pt x="8374" y="1658"/>
                  <a:pt x="8238" y="1658"/>
                  <a:pt x="8156" y="1677"/>
                </a:cubicBezTo>
                <a:close/>
                <a:moveTo>
                  <a:pt x="7707" y="2156"/>
                </a:moveTo>
                <a:cubicBezTo>
                  <a:pt x="7578" y="2150"/>
                  <a:pt x="7503" y="2178"/>
                  <a:pt x="7543" y="2215"/>
                </a:cubicBezTo>
                <a:cubicBezTo>
                  <a:pt x="7583" y="2253"/>
                  <a:pt x="7545" y="2331"/>
                  <a:pt x="7461" y="2390"/>
                </a:cubicBezTo>
                <a:cubicBezTo>
                  <a:pt x="7334" y="2479"/>
                  <a:pt x="7341" y="2507"/>
                  <a:pt x="7509" y="2562"/>
                </a:cubicBezTo>
                <a:cubicBezTo>
                  <a:pt x="7654" y="2609"/>
                  <a:pt x="7715" y="2720"/>
                  <a:pt x="7717" y="2954"/>
                </a:cubicBezTo>
                <a:cubicBezTo>
                  <a:pt x="7718" y="3179"/>
                  <a:pt x="7752" y="3249"/>
                  <a:pt x="7828" y="3180"/>
                </a:cubicBezTo>
                <a:cubicBezTo>
                  <a:pt x="7888" y="3124"/>
                  <a:pt x="7909" y="3055"/>
                  <a:pt x="7876" y="3024"/>
                </a:cubicBezTo>
                <a:cubicBezTo>
                  <a:pt x="7844" y="2994"/>
                  <a:pt x="7900" y="2949"/>
                  <a:pt x="8002" y="2926"/>
                </a:cubicBezTo>
                <a:cubicBezTo>
                  <a:pt x="8262" y="2868"/>
                  <a:pt x="8236" y="2598"/>
                  <a:pt x="7953" y="2449"/>
                </a:cubicBezTo>
                <a:cubicBezTo>
                  <a:pt x="7796" y="2366"/>
                  <a:pt x="7753" y="2299"/>
                  <a:pt x="7828" y="2246"/>
                </a:cubicBezTo>
                <a:cubicBezTo>
                  <a:pt x="7905" y="2192"/>
                  <a:pt x="7868" y="2163"/>
                  <a:pt x="7707" y="2156"/>
                </a:cubicBezTo>
                <a:close/>
                <a:moveTo>
                  <a:pt x="7239" y="3710"/>
                </a:moveTo>
                <a:cubicBezTo>
                  <a:pt x="7109" y="3729"/>
                  <a:pt x="7031" y="3771"/>
                  <a:pt x="7065" y="3803"/>
                </a:cubicBezTo>
                <a:cubicBezTo>
                  <a:pt x="7099" y="3835"/>
                  <a:pt x="6972" y="3929"/>
                  <a:pt x="6780" y="4011"/>
                </a:cubicBezTo>
                <a:cubicBezTo>
                  <a:pt x="6481" y="4140"/>
                  <a:pt x="6434" y="4203"/>
                  <a:pt x="6456" y="4448"/>
                </a:cubicBezTo>
                <a:cubicBezTo>
                  <a:pt x="6474" y="4640"/>
                  <a:pt x="6532" y="4730"/>
                  <a:pt x="6635" y="4716"/>
                </a:cubicBezTo>
                <a:cubicBezTo>
                  <a:pt x="6871" y="4686"/>
                  <a:pt x="7103" y="4830"/>
                  <a:pt x="7041" y="4970"/>
                </a:cubicBezTo>
                <a:cubicBezTo>
                  <a:pt x="6990" y="5083"/>
                  <a:pt x="7065" y="5093"/>
                  <a:pt x="7794" y="5080"/>
                </a:cubicBezTo>
                <a:cubicBezTo>
                  <a:pt x="8827" y="5062"/>
                  <a:pt x="8779" y="5069"/>
                  <a:pt x="8779" y="4916"/>
                </a:cubicBezTo>
                <a:cubicBezTo>
                  <a:pt x="8779" y="4775"/>
                  <a:pt x="9057" y="4605"/>
                  <a:pt x="9175" y="4674"/>
                </a:cubicBezTo>
                <a:cubicBezTo>
                  <a:pt x="9215" y="4697"/>
                  <a:pt x="9214" y="4604"/>
                  <a:pt x="9175" y="4465"/>
                </a:cubicBezTo>
                <a:cubicBezTo>
                  <a:pt x="9123" y="4278"/>
                  <a:pt x="9159" y="4177"/>
                  <a:pt x="9315" y="4076"/>
                </a:cubicBezTo>
                <a:cubicBezTo>
                  <a:pt x="9487" y="3965"/>
                  <a:pt x="9500" y="3923"/>
                  <a:pt x="9378" y="3837"/>
                </a:cubicBezTo>
                <a:cubicBezTo>
                  <a:pt x="9265" y="3757"/>
                  <a:pt x="9027" y="3734"/>
                  <a:pt x="8402" y="3749"/>
                </a:cubicBezTo>
                <a:cubicBezTo>
                  <a:pt x="7949" y="3760"/>
                  <a:pt x="7556" y="3747"/>
                  <a:pt x="7528" y="3721"/>
                </a:cubicBezTo>
                <a:cubicBezTo>
                  <a:pt x="7500" y="3695"/>
                  <a:pt x="7368" y="3690"/>
                  <a:pt x="7239" y="37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28" name="Screen Shot 2018-07-06 at 7.43.08 AM.png"/>
          <p:cNvPicPr>
            <a:picLocks noChangeAspect="1"/>
          </p:cNvPicPr>
          <p:nvPr/>
        </p:nvPicPr>
        <p:blipFill>
          <a:blip r:embed="rId4">
            <a:extLst/>
          </a:blip>
          <a:srcRect l="1904" t="1095" r="1783" b="2684"/>
          <a:stretch>
            <a:fillRect/>
          </a:stretch>
        </p:blipFill>
        <p:spPr>
          <a:xfrm>
            <a:off x="7065308" y="933122"/>
            <a:ext cx="4352675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3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29" name="Screen Shot 2018-07-06 at 7.45.29 AM.png"/>
          <p:cNvPicPr>
            <a:picLocks noChangeAspect="1"/>
          </p:cNvPicPr>
          <p:nvPr/>
        </p:nvPicPr>
        <p:blipFill>
          <a:blip r:embed="rId5">
            <a:extLst/>
          </a:blip>
          <a:srcRect t="13775" r="2739" b="2672"/>
          <a:stretch>
            <a:fillRect/>
          </a:stretch>
        </p:blipFill>
        <p:spPr>
          <a:xfrm>
            <a:off x="5623421" y="4766527"/>
            <a:ext cx="1928813" cy="2046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2564" y="9"/>
                </a:moveTo>
                <a:cubicBezTo>
                  <a:pt x="12392" y="67"/>
                  <a:pt x="12278" y="370"/>
                  <a:pt x="12276" y="817"/>
                </a:cubicBezTo>
                <a:cubicBezTo>
                  <a:pt x="12273" y="1243"/>
                  <a:pt x="12234" y="1341"/>
                  <a:pt x="12018" y="1474"/>
                </a:cubicBezTo>
                <a:cubicBezTo>
                  <a:pt x="11760" y="1634"/>
                  <a:pt x="11680" y="1930"/>
                  <a:pt x="11867" y="2039"/>
                </a:cubicBezTo>
                <a:cubicBezTo>
                  <a:pt x="11923" y="2072"/>
                  <a:pt x="11939" y="2146"/>
                  <a:pt x="11902" y="2202"/>
                </a:cubicBezTo>
                <a:cubicBezTo>
                  <a:pt x="11865" y="2259"/>
                  <a:pt x="11828" y="2417"/>
                  <a:pt x="11822" y="2554"/>
                </a:cubicBezTo>
                <a:cubicBezTo>
                  <a:pt x="11816" y="2715"/>
                  <a:pt x="11734" y="2836"/>
                  <a:pt x="11587" y="2897"/>
                </a:cubicBezTo>
                <a:cubicBezTo>
                  <a:pt x="11333" y="3002"/>
                  <a:pt x="11286" y="3186"/>
                  <a:pt x="11493" y="3261"/>
                </a:cubicBezTo>
                <a:cubicBezTo>
                  <a:pt x="11586" y="3295"/>
                  <a:pt x="11619" y="3457"/>
                  <a:pt x="11600" y="3772"/>
                </a:cubicBezTo>
                <a:cubicBezTo>
                  <a:pt x="11585" y="4025"/>
                  <a:pt x="11617" y="4283"/>
                  <a:pt x="11671" y="4345"/>
                </a:cubicBezTo>
                <a:cubicBezTo>
                  <a:pt x="11740" y="4424"/>
                  <a:pt x="11688" y="4522"/>
                  <a:pt x="11498" y="4664"/>
                </a:cubicBezTo>
                <a:cubicBezTo>
                  <a:pt x="11250" y="4848"/>
                  <a:pt x="11236" y="4888"/>
                  <a:pt x="11356" y="5099"/>
                </a:cubicBezTo>
                <a:cubicBezTo>
                  <a:pt x="11445" y="5256"/>
                  <a:pt x="11463" y="5446"/>
                  <a:pt x="11409" y="5693"/>
                </a:cubicBezTo>
                <a:cubicBezTo>
                  <a:pt x="11365" y="5893"/>
                  <a:pt x="11319" y="6244"/>
                  <a:pt x="11307" y="6472"/>
                </a:cubicBezTo>
                <a:cubicBezTo>
                  <a:pt x="11294" y="6704"/>
                  <a:pt x="11196" y="6998"/>
                  <a:pt x="11084" y="7141"/>
                </a:cubicBezTo>
                <a:cubicBezTo>
                  <a:pt x="10975" y="7282"/>
                  <a:pt x="10853" y="7518"/>
                  <a:pt x="10813" y="7669"/>
                </a:cubicBezTo>
                <a:cubicBezTo>
                  <a:pt x="10773" y="7823"/>
                  <a:pt x="10654" y="7964"/>
                  <a:pt x="10542" y="7991"/>
                </a:cubicBezTo>
                <a:cubicBezTo>
                  <a:pt x="10426" y="8020"/>
                  <a:pt x="10340" y="8126"/>
                  <a:pt x="10338" y="8246"/>
                </a:cubicBezTo>
                <a:cubicBezTo>
                  <a:pt x="10327" y="8745"/>
                  <a:pt x="9007" y="9622"/>
                  <a:pt x="8667" y="9356"/>
                </a:cubicBezTo>
                <a:cubicBezTo>
                  <a:pt x="8572" y="9282"/>
                  <a:pt x="8471" y="9278"/>
                  <a:pt x="8333" y="9347"/>
                </a:cubicBezTo>
                <a:cubicBezTo>
                  <a:pt x="8108" y="9461"/>
                  <a:pt x="8013" y="9401"/>
                  <a:pt x="8013" y="9150"/>
                </a:cubicBezTo>
                <a:cubicBezTo>
                  <a:pt x="8013" y="8909"/>
                  <a:pt x="7922" y="8932"/>
                  <a:pt x="7476" y="9293"/>
                </a:cubicBezTo>
                <a:cubicBezTo>
                  <a:pt x="7125" y="9576"/>
                  <a:pt x="7095" y="9628"/>
                  <a:pt x="7191" y="9866"/>
                </a:cubicBezTo>
                <a:cubicBezTo>
                  <a:pt x="7318" y="10180"/>
                  <a:pt x="7566" y="10291"/>
                  <a:pt x="7818" y="10142"/>
                </a:cubicBezTo>
                <a:cubicBezTo>
                  <a:pt x="7935" y="10073"/>
                  <a:pt x="8023" y="10066"/>
                  <a:pt x="8062" y="10126"/>
                </a:cubicBezTo>
                <a:cubicBezTo>
                  <a:pt x="8197" y="10332"/>
                  <a:pt x="8418" y="10215"/>
                  <a:pt x="8418" y="9937"/>
                </a:cubicBezTo>
                <a:cubicBezTo>
                  <a:pt x="8418" y="9582"/>
                  <a:pt x="8576" y="9484"/>
                  <a:pt x="8724" y="9745"/>
                </a:cubicBezTo>
                <a:cubicBezTo>
                  <a:pt x="8862" y="9988"/>
                  <a:pt x="8757" y="10501"/>
                  <a:pt x="8556" y="10574"/>
                </a:cubicBezTo>
                <a:cubicBezTo>
                  <a:pt x="8475" y="10603"/>
                  <a:pt x="8345" y="10772"/>
                  <a:pt x="8267" y="10950"/>
                </a:cubicBezTo>
                <a:cubicBezTo>
                  <a:pt x="8188" y="11128"/>
                  <a:pt x="8059" y="11272"/>
                  <a:pt x="7982" y="11272"/>
                </a:cubicBezTo>
                <a:cubicBezTo>
                  <a:pt x="7905" y="11273"/>
                  <a:pt x="7836" y="11336"/>
                  <a:pt x="7827" y="11415"/>
                </a:cubicBezTo>
                <a:cubicBezTo>
                  <a:pt x="7817" y="11494"/>
                  <a:pt x="7800" y="11627"/>
                  <a:pt x="7791" y="11712"/>
                </a:cubicBezTo>
                <a:cubicBezTo>
                  <a:pt x="7765" y="11948"/>
                  <a:pt x="6913" y="12716"/>
                  <a:pt x="6311" y="13047"/>
                </a:cubicBezTo>
                <a:cubicBezTo>
                  <a:pt x="6130" y="13147"/>
                  <a:pt x="5960" y="13303"/>
                  <a:pt x="5929" y="13395"/>
                </a:cubicBezTo>
                <a:cubicBezTo>
                  <a:pt x="5898" y="13486"/>
                  <a:pt x="5733" y="13671"/>
                  <a:pt x="5564" y="13805"/>
                </a:cubicBezTo>
                <a:cubicBezTo>
                  <a:pt x="5396" y="13939"/>
                  <a:pt x="5287" y="14048"/>
                  <a:pt x="5320" y="14048"/>
                </a:cubicBezTo>
                <a:cubicBezTo>
                  <a:pt x="5353" y="14048"/>
                  <a:pt x="5305" y="14155"/>
                  <a:pt x="5213" y="14286"/>
                </a:cubicBezTo>
                <a:cubicBezTo>
                  <a:pt x="5122" y="14418"/>
                  <a:pt x="4993" y="14525"/>
                  <a:pt x="4924" y="14525"/>
                </a:cubicBezTo>
                <a:cubicBezTo>
                  <a:pt x="4856" y="14525"/>
                  <a:pt x="4748" y="14632"/>
                  <a:pt x="4684" y="14763"/>
                </a:cubicBezTo>
                <a:cubicBezTo>
                  <a:pt x="4621" y="14895"/>
                  <a:pt x="4525" y="15006"/>
                  <a:pt x="4476" y="15006"/>
                </a:cubicBezTo>
                <a:cubicBezTo>
                  <a:pt x="4426" y="15006"/>
                  <a:pt x="4328" y="15199"/>
                  <a:pt x="4258" y="15437"/>
                </a:cubicBezTo>
                <a:cubicBezTo>
                  <a:pt x="4187" y="15675"/>
                  <a:pt x="4066" y="15906"/>
                  <a:pt x="3987" y="15948"/>
                </a:cubicBezTo>
                <a:cubicBezTo>
                  <a:pt x="3907" y="15990"/>
                  <a:pt x="3830" y="16086"/>
                  <a:pt x="3818" y="16161"/>
                </a:cubicBezTo>
                <a:cubicBezTo>
                  <a:pt x="3772" y="16444"/>
                  <a:pt x="3641" y="16553"/>
                  <a:pt x="3489" y="16433"/>
                </a:cubicBezTo>
                <a:cubicBezTo>
                  <a:pt x="3372" y="16342"/>
                  <a:pt x="3347" y="16367"/>
                  <a:pt x="3347" y="16567"/>
                </a:cubicBezTo>
                <a:cubicBezTo>
                  <a:pt x="3347" y="16702"/>
                  <a:pt x="3394" y="16836"/>
                  <a:pt x="3449" y="16869"/>
                </a:cubicBezTo>
                <a:cubicBezTo>
                  <a:pt x="3510" y="16904"/>
                  <a:pt x="3486" y="17018"/>
                  <a:pt x="3387" y="17162"/>
                </a:cubicBezTo>
                <a:cubicBezTo>
                  <a:pt x="3298" y="17290"/>
                  <a:pt x="3187" y="17372"/>
                  <a:pt x="3142" y="17346"/>
                </a:cubicBezTo>
                <a:cubicBezTo>
                  <a:pt x="3097" y="17319"/>
                  <a:pt x="2923" y="17418"/>
                  <a:pt x="2760" y="17563"/>
                </a:cubicBezTo>
                <a:cubicBezTo>
                  <a:pt x="2597" y="17708"/>
                  <a:pt x="2259" y="18010"/>
                  <a:pt x="2009" y="18233"/>
                </a:cubicBezTo>
                <a:cubicBezTo>
                  <a:pt x="1759" y="18456"/>
                  <a:pt x="1413" y="18685"/>
                  <a:pt x="1236" y="18744"/>
                </a:cubicBezTo>
                <a:cubicBezTo>
                  <a:pt x="1059" y="18802"/>
                  <a:pt x="911" y="18916"/>
                  <a:pt x="911" y="18995"/>
                </a:cubicBezTo>
                <a:cubicBezTo>
                  <a:pt x="911" y="19074"/>
                  <a:pt x="826" y="19157"/>
                  <a:pt x="720" y="19183"/>
                </a:cubicBezTo>
                <a:cubicBezTo>
                  <a:pt x="614" y="19209"/>
                  <a:pt x="500" y="19317"/>
                  <a:pt x="471" y="19422"/>
                </a:cubicBezTo>
                <a:cubicBezTo>
                  <a:pt x="442" y="19526"/>
                  <a:pt x="325" y="19636"/>
                  <a:pt x="209" y="19665"/>
                </a:cubicBezTo>
                <a:cubicBezTo>
                  <a:pt x="43" y="19705"/>
                  <a:pt x="0" y="19792"/>
                  <a:pt x="0" y="20075"/>
                </a:cubicBezTo>
                <a:cubicBezTo>
                  <a:pt x="0" y="20431"/>
                  <a:pt x="2" y="20432"/>
                  <a:pt x="396" y="20422"/>
                </a:cubicBezTo>
                <a:cubicBezTo>
                  <a:pt x="614" y="20417"/>
                  <a:pt x="775" y="20384"/>
                  <a:pt x="751" y="20347"/>
                </a:cubicBezTo>
                <a:cubicBezTo>
                  <a:pt x="653" y="20197"/>
                  <a:pt x="942" y="20158"/>
                  <a:pt x="1093" y="20301"/>
                </a:cubicBezTo>
                <a:cubicBezTo>
                  <a:pt x="1243" y="20442"/>
                  <a:pt x="1269" y="20431"/>
                  <a:pt x="1369" y="20146"/>
                </a:cubicBezTo>
                <a:cubicBezTo>
                  <a:pt x="1439" y="19945"/>
                  <a:pt x="1536" y="19840"/>
                  <a:pt x="1649" y="19849"/>
                </a:cubicBezTo>
                <a:cubicBezTo>
                  <a:pt x="1745" y="19856"/>
                  <a:pt x="1827" y="19823"/>
                  <a:pt x="1827" y="19773"/>
                </a:cubicBezTo>
                <a:cubicBezTo>
                  <a:pt x="1827" y="19724"/>
                  <a:pt x="1952" y="19632"/>
                  <a:pt x="2107" y="19568"/>
                </a:cubicBezTo>
                <a:cubicBezTo>
                  <a:pt x="2261" y="19505"/>
                  <a:pt x="2502" y="19378"/>
                  <a:pt x="2640" y="19284"/>
                </a:cubicBezTo>
                <a:cubicBezTo>
                  <a:pt x="3279" y="18850"/>
                  <a:pt x="3676" y="18639"/>
                  <a:pt x="3862" y="18639"/>
                </a:cubicBezTo>
                <a:cubicBezTo>
                  <a:pt x="3979" y="18639"/>
                  <a:pt x="4392" y="18330"/>
                  <a:pt x="4844" y="17902"/>
                </a:cubicBezTo>
                <a:cubicBezTo>
                  <a:pt x="5275" y="17496"/>
                  <a:pt x="5667" y="17173"/>
                  <a:pt x="5716" y="17187"/>
                </a:cubicBezTo>
                <a:cubicBezTo>
                  <a:pt x="5764" y="17201"/>
                  <a:pt x="5780" y="17146"/>
                  <a:pt x="5747" y="17065"/>
                </a:cubicBezTo>
                <a:cubicBezTo>
                  <a:pt x="5665" y="16865"/>
                  <a:pt x="6221" y="16284"/>
                  <a:pt x="6551" y="16224"/>
                </a:cubicBezTo>
                <a:cubicBezTo>
                  <a:pt x="7005" y="16142"/>
                  <a:pt x="7300" y="16482"/>
                  <a:pt x="7338" y="17136"/>
                </a:cubicBezTo>
                <a:cubicBezTo>
                  <a:pt x="7355" y="17442"/>
                  <a:pt x="7324" y="17716"/>
                  <a:pt x="7271" y="17748"/>
                </a:cubicBezTo>
                <a:cubicBezTo>
                  <a:pt x="7218" y="17779"/>
                  <a:pt x="7251" y="17848"/>
                  <a:pt x="7347" y="17898"/>
                </a:cubicBezTo>
                <a:cubicBezTo>
                  <a:pt x="7503" y="17981"/>
                  <a:pt x="7489" y="18016"/>
                  <a:pt x="7218" y="18267"/>
                </a:cubicBezTo>
                <a:cubicBezTo>
                  <a:pt x="7052" y="18420"/>
                  <a:pt x="6846" y="18694"/>
                  <a:pt x="6756" y="18873"/>
                </a:cubicBezTo>
                <a:cubicBezTo>
                  <a:pt x="6665" y="19053"/>
                  <a:pt x="6535" y="19216"/>
                  <a:pt x="6467" y="19238"/>
                </a:cubicBezTo>
                <a:cubicBezTo>
                  <a:pt x="6385" y="19263"/>
                  <a:pt x="6436" y="19385"/>
                  <a:pt x="6618" y="19589"/>
                </a:cubicBezTo>
                <a:cubicBezTo>
                  <a:pt x="6778" y="19769"/>
                  <a:pt x="6898" y="20013"/>
                  <a:pt x="6898" y="20171"/>
                </a:cubicBezTo>
                <a:cubicBezTo>
                  <a:pt x="6898" y="20381"/>
                  <a:pt x="6949" y="20453"/>
                  <a:pt x="7124" y="20477"/>
                </a:cubicBezTo>
                <a:cubicBezTo>
                  <a:pt x="7271" y="20496"/>
                  <a:pt x="7366" y="20585"/>
                  <a:pt x="7387" y="20723"/>
                </a:cubicBezTo>
                <a:cubicBezTo>
                  <a:pt x="7409" y="20874"/>
                  <a:pt x="7484" y="20937"/>
                  <a:pt x="7644" y="20937"/>
                </a:cubicBezTo>
                <a:cubicBezTo>
                  <a:pt x="7948" y="20937"/>
                  <a:pt x="8024" y="21019"/>
                  <a:pt x="7907" y="21226"/>
                </a:cubicBezTo>
                <a:cubicBezTo>
                  <a:pt x="7821" y="21376"/>
                  <a:pt x="7867" y="21397"/>
                  <a:pt x="8293" y="21406"/>
                </a:cubicBezTo>
                <a:cubicBezTo>
                  <a:pt x="8557" y="21411"/>
                  <a:pt x="8934" y="21454"/>
                  <a:pt x="9129" y="21502"/>
                </a:cubicBezTo>
                <a:cubicBezTo>
                  <a:pt x="9324" y="21550"/>
                  <a:pt x="9774" y="21590"/>
                  <a:pt x="10129" y="21586"/>
                </a:cubicBezTo>
                <a:cubicBezTo>
                  <a:pt x="10653" y="21579"/>
                  <a:pt x="10824" y="21532"/>
                  <a:pt x="11058" y="21347"/>
                </a:cubicBezTo>
                <a:cubicBezTo>
                  <a:pt x="11349" y="21116"/>
                  <a:pt x="12154" y="20938"/>
                  <a:pt x="12911" y="20937"/>
                </a:cubicBezTo>
                <a:cubicBezTo>
                  <a:pt x="13205" y="20937"/>
                  <a:pt x="13351" y="20874"/>
                  <a:pt x="13533" y="20673"/>
                </a:cubicBezTo>
                <a:cubicBezTo>
                  <a:pt x="13665" y="20529"/>
                  <a:pt x="13746" y="20370"/>
                  <a:pt x="13711" y="20317"/>
                </a:cubicBezTo>
                <a:cubicBezTo>
                  <a:pt x="13676" y="20265"/>
                  <a:pt x="13638" y="20162"/>
                  <a:pt x="13627" y="20091"/>
                </a:cubicBezTo>
                <a:cubicBezTo>
                  <a:pt x="13580" y="19798"/>
                  <a:pt x="13254" y="19598"/>
                  <a:pt x="12827" y="19598"/>
                </a:cubicBezTo>
                <a:cubicBezTo>
                  <a:pt x="12580" y="19598"/>
                  <a:pt x="12344" y="19538"/>
                  <a:pt x="12276" y="19459"/>
                </a:cubicBezTo>
                <a:cubicBezTo>
                  <a:pt x="12210" y="19385"/>
                  <a:pt x="11974" y="19294"/>
                  <a:pt x="11751" y="19259"/>
                </a:cubicBezTo>
                <a:cubicBezTo>
                  <a:pt x="11445" y="19210"/>
                  <a:pt x="11321" y="19136"/>
                  <a:pt x="11249" y="18957"/>
                </a:cubicBezTo>
                <a:cubicBezTo>
                  <a:pt x="11137" y="18679"/>
                  <a:pt x="11199" y="18543"/>
                  <a:pt x="11440" y="18543"/>
                </a:cubicBezTo>
                <a:cubicBezTo>
                  <a:pt x="11577" y="18543"/>
                  <a:pt x="11614" y="18448"/>
                  <a:pt x="11622" y="18070"/>
                </a:cubicBezTo>
                <a:cubicBezTo>
                  <a:pt x="11632" y="17586"/>
                  <a:pt x="11893" y="17058"/>
                  <a:pt x="12071" y="17162"/>
                </a:cubicBezTo>
                <a:cubicBezTo>
                  <a:pt x="12181" y="17226"/>
                  <a:pt x="12205" y="16890"/>
                  <a:pt x="12098" y="16789"/>
                </a:cubicBezTo>
                <a:cubicBezTo>
                  <a:pt x="11947" y="16647"/>
                  <a:pt x="12084" y="15723"/>
                  <a:pt x="12280" y="15550"/>
                </a:cubicBezTo>
                <a:cubicBezTo>
                  <a:pt x="12387" y="15456"/>
                  <a:pt x="12471" y="15331"/>
                  <a:pt x="12471" y="15270"/>
                </a:cubicBezTo>
                <a:cubicBezTo>
                  <a:pt x="12471" y="15209"/>
                  <a:pt x="12597" y="15037"/>
                  <a:pt x="12747" y="14889"/>
                </a:cubicBezTo>
                <a:cubicBezTo>
                  <a:pt x="12897" y="14741"/>
                  <a:pt x="13034" y="14526"/>
                  <a:pt x="13053" y="14407"/>
                </a:cubicBezTo>
                <a:cubicBezTo>
                  <a:pt x="13072" y="14289"/>
                  <a:pt x="13268" y="13948"/>
                  <a:pt x="13489" y="13650"/>
                </a:cubicBezTo>
                <a:cubicBezTo>
                  <a:pt x="13710" y="13352"/>
                  <a:pt x="13893" y="13045"/>
                  <a:pt x="13893" y="12968"/>
                </a:cubicBezTo>
                <a:cubicBezTo>
                  <a:pt x="13893" y="12890"/>
                  <a:pt x="13961" y="12774"/>
                  <a:pt x="14044" y="12708"/>
                </a:cubicBezTo>
                <a:cubicBezTo>
                  <a:pt x="14128" y="12643"/>
                  <a:pt x="14196" y="12502"/>
                  <a:pt x="14196" y="12398"/>
                </a:cubicBezTo>
                <a:cubicBezTo>
                  <a:pt x="14196" y="12290"/>
                  <a:pt x="14284" y="12188"/>
                  <a:pt x="14400" y="12160"/>
                </a:cubicBezTo>
                <a:cubicBezTo>
                  <a:pt x="14527" y="12129"/>
                  <a:pt x="14646" y="11971"/>
                  <a:pt x="14720" y="11737"/>
                </a:cubicBezTo>
                <a:cubicBezTo>
                  <a:pt x="14785" y="11532"/>
                  <a:pt x="14899" y="11318"/>
                  <a:pt x="14973" y="11260"/>
                </a:cubicBezTo>
                <a:cubicBezTo>
                  <a:pt x="15048" y="11201"/>
                  <a:pt x="15111" y="11098"/>
                  <a:pt x="15111" y="11030"/>
                </a:cubicBezTo>
                <a:cubicBezTo>
                  <a:pt x="15111" y="10961"/>
                  <a:pt x="15218" y="10823"/>
                  <a:pt x="15351" y="10724"/>
                </a:cubicBezTo>
                <a:cubicBezTo>
                  <a:pt x="15484" y="10625"/>
                  <a:pt x="15610" y="10458"/>
                  <a:pt x="15631" y="10356"/>
                </a:cubicBezTo>
                <a:cubicBezTo>
                  <a:pt x="15664" y="10197"/>
                  <a:pt x="15747" y="10176"/>
                  <a:pt x="16191" y="10197"/>
                </a:cubicBezTo>
                <a:cubicBezTo>
                  <a:pt x="16626" y="10217"/>
                  <a:pt x="16718" y="10193"/>
                  <a:pt x="16760" y="10042"/>
                </a:cubicBezTo>
                <a:cubicBezTo>
                  <a:pt x="16798" y="9904"/>
                  <a:pt x="16763" y="9872"/>
                  <a:pt x="16618" y="9908"/>
                </a:cubicBezTo>
                <a:cubicBezTo>
                  <a:pt x="16427" y="9955"/>
                  <a:pt x="16391" y="9905"/>
                  <a:pt x="16284" y="9443"/>
                </a:cubicBezTo>
                <a:cubicBezTo>
                  <a:pt x="16237" y="9238"/>
                  <a:pt x="16338" y="9070"/>
                  <a:pt x="16840" y="8506"/>
                </a:cubicBezTo>
                <a:cubicBezTo>
                  <a:pt x="17176" y="8128"/>
                  <a:pt x="17530" y="7685"/>
                  <a:pt x="17627" y="7522"/>
                </a:cubicBezTo>
                <a:cubicBezTo>
                  <a:pt x="17723" y="7359"/>
                  <a:pt x="17959" y="7147"/>
                  <a:pt x="18151" y="7049"/>
                </a:cubicBezTo>
                <a:cubicBezTo>
                  <a:pt x="18343" y="6952"/>
                  <a:pt x="18536" y="6786"/>
                  <a:pt x="18578" y="6681"/>
                </a:cubicBezTo>
                <a:cubicBezTo>
                  <a:pt x="18650" y="6496"/>
                  <a:pt x="18842" y="6446"/>
                  <a:pt x="19342" y="6484"/>
                </a:cubicBezTo>
                <a:cubicBezTo>
                  <a:pt x="19559" y="6501"/>
                  <a:pt x="19565" y="6470"/>
                  <a:pt x="19551" y="5756"/>
                </a:cubicBezTo>
                <a:cubicBezTo>
                  <a:pt x="19542" y="5279"/>
                  <a:pt x="19479" y="4918"/>
                  <a:pt x="19378" y="4751"/>
                </a:cubicBezTo>
                <a:cubicBezTo>
                  <a:pt x="19233" y="4513"/>
                  <a:pt x="19237" y="4478"/>
                  <a:pt x="19404" y="4304"/>
                </a:cubicBezTo>
                <a:cubicBezTo>
                  <a:pt x="19504" y="4199"/>
                  <a:pt x="19569" y="4055"/>
                  <a:pt x="19551" y="3981"/>
                </a:cubicBezTo>
                <a:cubicBezTo>
                  <a:pt x="19517" y="3839"/>
                  <a:pt x="20104" y="3309"/>
                  <a:pt x="20413" y="3203"/>
                </a:cubicBezTo>
                <a:cubicBezTo>
                  <a:pt x="20514" y="3168"/>
                  <a:pt x="20581" y="3068"/>
                  <a:pt x="20564" y="2977"/>
                </a:cubicBezTo>
                <a:cubicBezTo>
                  <a:pt x="20543" y="2860"/>
                  <a:pt x="20626" y="2791"/>
                  <a:pt x="20840" y="2747"/>
                </a:cubicBezTo>
                <a:cubicBezTo>
                  <a:pt x="21007" y="2712"/>
                  <a:pt x="21106" y="2677"/>
                  <a:pt x="21058" y="2671"/>
                </a:cubicBezTo>
                <a:cubicBezTo>
                  <a:pt x="21010" y="2665"/>
                  <a:pt x="21043" y="2548"/>
                  <a:pt x="21138" y="2412"/>
                </a:cubicBezTo>
                <a:cubicBezTo>
                  <a:pt x="21232" y="2276"/>
                  <a:pt x="21288" y="2143"/>
                  <a:pt x="21258" y="2115"/>
                </a:cubicBezTo>
                <a:cubicBezTo>
                  <a:pt x="21168" y="2030"/>
                  <a:pt x="21397" y="1693"/>
                  <a:pt x="21502" y="1755"/>
                </a:cubicBezTo>
                <a:cubicBezTo>
                  <a:pt x="21555" y="1785"/>
                  <a:pt x="21600" y="1745"/>
                  <a:pt x="21600" y="1667"/>
                </a:cubicBezTo>
                <a:cubicBezTo>
                  <a:pt x="21600" y="1582"/>
                  <a:pt x="21485" y="1513"/>
                  <a:pt x="21320" y="1495"/>
                </a:cubicBezTo>
                <a:cubicBezTo>
                  <a:pt x="21107" y="1472"/>
                  <a:pt x="21049" y="1419"/>
                  <a:pt x="21076" y="1277"/>
                </a:cubicBezTo>
                <a:cubicBezTo>
                  <a:pt x="21105" y="1119"/>
                  <a:pt x="21089" y="1110"/>
                  <a:pt x="20956" y="1215"/>
                </a:cubicBezTo>
                <a:cubicBezTo>
                  <a:pt x="20826" y="1316"/>
                  <a:pt x="20742" y="1313"/>
                  <a:pt x="20489" y="1194"/>
                </a:cubicBezTo>
                <a:cubicBezTo>
                  <a:pt x="20320" y="1114"/>
                  <a:pt x="20182" y="1087"/>
                  <a:pt x="20182" y="1131"/>
                </a:cubicBezTo>
                <a:cubicBezTo>
                  <a:pt x="20182" y="1175"/>
                  <a:pt x="20001" y="1385"/>
                  <a:pt x="19782" y="1600"/>
                </a:cubicBezTo>
                <a:cubicBezTo>
                  <a:pt x="19486" y="1891"/>
                  <a:pt x="19304" y="1989"/>
                  <a:pt x="19071" y="1989"/>
                </a:cubicBezTo>
                <a:cubicBezTo>
                  <a:pt x="18837" y="1989"/>
                  <a:pt x="18760" y="2035"/>
                  <a:pt x="18760" y="2165"/>
                </a:cubicBezTo>
                <a:cubicBezTo>
                  <a:pt x="18760" y="2260"/>
                  <a:pt x="18625" y="2433"/>
                  <a:pt x="18458" y="2550"/>
                </a:cubicBezTo>
                <a:cubicBezTo>
                  <a:pt x="18290" y="2667"/>
                  <a:pt x="18151" y="2816"/>
                  <a:pt x="18151" y="2885"/>
                </a:cubicBezTo>
                <a:cubicBezTo>
                  <a:pt x="18151" y="3101"/>
                  <a:pt x="17702" y="3426"/>
                  <a:pt x="17462" y="3383"/>
                </a:cubicBezTo>
                <a:cubicBezTo>
                  <a:pt x="17284" y="3350"/>
                  <a:pt x="17240" y="3384"/>
                  <a:pt x="17240" y="3559"/>
                </a:cubicBezTo>
                <a:cubicBezTo>
                  <a:pt x="17240" y="3858"/>
                  <a:pt x="16914" y="4135"/>
                  <a:pt x="16747" y="3977"/>
                </a:cubicBezTo>
                <a:cubicBezTo>
                  <a:pt x="16652" y="3888"/>
                  <a:pt x="16583" y="3886"/>
                  <a:pt x="16436" y="3973"/>
                </a:cubicBezTo>
                <a:cubicBezTo>
                  <a:pt x="16274" y="4068"/>
                  <a:pt x="16216" y="4051"/>
                  <a:pt x="16080" y="3856"/>
                </a:cubicBezTo>
                <a:cubicBezTo>
                  <a:pt x="15867" y="3549"/>
                  <a:pt x="15871" y="3525"/>
                  <a:pt x="16213" y="3086"/>
                </a:cubicBezTo>
                <a:cubicBezTo>
                  <a:pt x="16375" y="2878"/>
                  <a:pt x="16527" y="2602"/>
                  <a:pt x="16547" y="2470"/>
                </a:cubicBezTo>
                <a:cubicBezTo>
                  <a:pt x="16579" y="2256"/>
                  <a:pt x="16622" y="2234"/>
                  <a:pt x="16987" y="2257"/>
                </a:cubicBezTo>
                <a:lnTo>
                  <a:pt x="17391" y="2278"/>
                </a:lnTo>
                <a:lnTo>
                  <a:pt x="17022" y="2089"/>
                </a:lnTo>
                <a:cubicBezTo>
                  <a:pt x="16668" y="1908"/>
                  <a:pt x="16477" y="1667"/>
                  <a:pt x="16573" y="1520"/>
                </a:cubicBezTo>
                <a:cubicBezTo>
                  <a:pt x="16599" y="1481"/>
                  <a:pt x="16404" y="1459"/>
                  <a:pt x="16142" y="1470"/>
                </a:cubicBezTo>
                <a:cubicBezTo>
                  <a:pt x="15697" y="1489"/>
                  <a:pt x="15638" y="1464"/>
                  <a:pt x="15240" y="1064"/>
                </a:cubicBezTo>
                <a:cubicBezTo>
                  <a:pt x="15006" y="828"/>
                  <a:pt x="14770" y="660"/>
                  <a:pt x="14716" y="691"/>
                </a:cubicBezTo>
                <a:cubicBezTo>
                  <a:pt x="14661" y="723"/>
                  <a:pt x="14586" y="707"/>
                  <a:pt x="14551" y="654"/>
                </a:cubicBezTo>
                <a:cubicBezTo>
                  <a:pt x="14516" y="600"/>
                  <a:pt x="14332" y="553"/>
                  <a:pt x="14142" y="553"/>
                </a:cubicBezTo>
                <a:cubicBezTo>
                  <a:pt x="13909" y="553"/>
                  <a:pt x="13766" y="498"/>
                  <a:pt x="13698" y="378"/>
                </a:cubicBezTo>
                <a:cubicBezTo>
                  <a:pt x="13642" y="279"/>
                  <a:pt x="13619" y="176"/>
                  <a:pt x="13644" y="151"/>
                </a:cubicBezTo>
                <a:cubicBezTo>
                  <a:pt x="13670" y="127"/>
                  <a:pt x="13520" y="114"/>
                  <a:pt x="13311" y="122"/>
                </a:cubicBezTo>
                <a:cubicBezTo>
                  <a:pt x="13102" y="130"/>
                  <a:pt x="12852" y="93"/>
                  <a:pt x="12756" y="38"/>
                </a:cubicBezTo>
                <a:cubicBezTo>
                  <a:pt x="12688" y="0"/>
                  <a:pt x="12622" y="-10"/>
                  <a:pt x="12564" y="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30" name="Screen Shot 2018-07-06 at 7.47.49 AM.png"/>
          <p:cNvPicPr>
            <a:picLocks noChangeAspect="1"/>
          </p:cNvPicPr>
          <p:nvPr/>
        </p:nvPicPr>
        <p:blipFill>
          <a:blip r:embed="rId6">
            <a:extLst/>
          </a:blip>
          <a:srcRect l="6886" t="10162" r="13711" b="6905"/>
          <a:stretch>
            <a:fillRect/>
          </a:stretch>
        </p:blipFill>
        <p:spPr>
          <a:xfrm>
            <a:off x="1749664" y="4597397"/>
            <a:ext cx="1531522" cy="2141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8" h="21584" extrusionOk="0">
                <a:moveTo>
                  <a:pt x="8613" y="0"/>
                </a:moveTo>
                <a:cubicBezTo>
                  <a:pt x="8471" y="-11"/>
                  <a:pt x="8354" y="226"/>
                  <a:pt x="8130" y="800"/>
                </a:cubicBezTo>
                <a:cubicBezTo>
                  <a:pt x="7911" y="1362"/>
                  <a:pt x="7733" y="2105"/>
                  <a:pt x="7730" y="2456"/>
                </a:cubicBezTo>
                <a:cubicBezTo>
                  <a:pt x="7728" y="2807"/>
                  <a:pt x="7417" y="3822"/>
                  <a:pt x="7042" y="4708"/>
                </a:cubicBezTo>
                <a:cubicBezTo>
                  <a:pt x="6357" y="6326"/>
                  <a:pt x="6389" y="7857"/>
                  <a:pt x="7119" y="8524"/>
                </a:cubicBezTo>
                <a:cubicBezTo>
                  <a:pt x="7372" y="8754"/>
                  <a:pt x="7206" y="9211"/>
                  <a:pt x="6548" y="10080"/>
                </a:cubicBezTo>
                <a:cubicBezTo>
                  <a:pt x="6035" y="10757"/>
                  <a:pt x="5519" y="11761"/>
                  <a:pt x="5404" y="12308"/>
                </a:cubicBezTo>
                <a:cubicBezTo>
                  <a:pt x="5137" y="13569"/>
                  <a:pt x="3678" y="15110"/>
                  <a:pt x="2000" y="15908"/>
                </a:cubicBezTo>
                <a:cubicBezTo>
                  <a:pt x="664" y="16543"/>
                  <a:pt x="58" y="17379"/>
                  <a:pt x="711" y="17676"/>
                </a:cubicBezTo>
                <a:cubicBezTo>
                  <a:pt x="950" y="17563"/>
                  <a:pt x="1212" y="17597"/>
                  <a:pt x="1722" y="17764"/>
                </a:cubicBezTo>
                <a:cubicBezTo>
                  <a:pt x="2414" y="17990"/>
                  <a:pt x="2944" y="17976"/>
                  <a:pt x="4110" y="17688"/>
                </a:cubicBezTo>
                <a:cubicBezTo>
                  <a:pt x="5764" y="17278"/>
                  <a:pt x="6142" y="17442"/>
                  <a:pt x="5798" y="18428"/>
                </a:cubicBezTo>
                <a:cubicBezTo>
                  <a:pt x="5613" y="18957"/>
                  <a:pt x="5886" y="19270"/>
                  <a:pt x="7453" y="20320"/>
                </a:cubicBezTo>
                <a:cubicBezTo>
                  <a:pt x="9191" y="21485"/>
                  <a:pt x="9460" y="21575"/>
                  <a:pt x="11167" y="21584"/>
                </a:cubicBezTo>
                <a:cubicBezTo>
                  <a:pt x="12180" y="21589"/>
                  <a:pt x="13436" y="21482"/>
                  <a:pt x="13955" y="21340"/>
                </a:cubicBezTo>
                <a:lnTo>
                  <a:pt x="14899" y="21080"/>
                </a:lnTo>
                <a:lnTo>
                  <a:pt x="13800" y="20180"/>
                </a:lnTo>
                <a:cubicBezTo>
                  <a:pt x="12731" y="19305"/>
                  <a:pt x="12360" y="18203"/>
                  <a:pt x="13033" y="17904"/>
                </a:cubicBezTo>
                <a:cubicBezTo>
                  <a:pt x="13216" y="17822"/>
                  <a:pt x="13657" y="18057"/>
                  <a:pt x="14011" y="18424"/>
                </a:cubicBezTo>
                <a:cubicBezTo>
                  <a:pt x="14364" y="18791"/>
                  <a:pt x="14975" y="19341"/>
                  <a:pt x="15365" y="19644"/>
                </a:cubicBezTo>
                <a:cubicBezTo>
                  <a:pt x="15756" y="19946"/>
                  <a:pt x="16096" y="20278"/>
                  <a:pt x="16121" y="20384"/>
                </a:cubicBezTo>
                <a:cubicBezTo>
                  <a:pt x="16145" y="20489"/>
                  <a:pt x="16185" y="20677"/>
                  <a:pt x="16209" y="20804"/>
                </a:cubicBezTo>
                <a:cubicBezTo>
                  <a:pt x="16234" y="20930"/>
                  <a:pt x="16819" y="21132"/>
                  <a:pt x="17514" y="21252"/>
                </a:cubicBezTo>
                <a:cubicBezTo>
                  <a:pt x="17554" y="21259"/>
                  <a:pt x="17582" y="21265"/>
                  <a:pt x="17620" y="21272"/>
                </a:cubicBezTo>
                <a:cubicBezTo>
                  <a:pt x="17847" y="21163"/>
                  <a:pt x="18264" y="21084"/>
                  <a:pt x="18686" y="21084"/>
                </a:cubicBezTo>
                <a:cubicBezTo>
                  <a:pt x="20185" y="21084"/>
                  <a:pt x="20583" y="20647"/>
                  <a:pt x="19919" y="19724"/>
                </a:cubicBezTo>
                <a:cubicBezTo>
                  <a:pt x="19471" y="19102"/>
                  <a:pt x="19411" y="18484"/>
                  <a:pt x="19602" y="16612"/>
                </a:cubicBezTo>
                <a:cubicBezTo>
                  <a:pt x="19747" y="15190"/>
                  <a:pt x="19666" y="13389"/>
                  <a:pt x="19402" y="12004"/>
                </a:cubicBezTo>
                <a:cubicBezTo>
                  <a:pt x="19165" y="10753"/>
                  <a:pt x="18970" y="9443"/>
                  <a:pt x="18969" y="9092"/>
                </a:cubicBezTo>
                <a:cubicBezTo>
                  <a:pt x="18966" y="7975"/>
                  <a:pt x="20077" y="4847"/>
                  <a:pt x="20874" y="3724"/>
                </a:cubicBezTo>
                <a:cubicBezTo>
                  <a:pt x="21588" y="2718"/>
                  <a:pt x="21597" y="2651"/>
                  <a:pt x="20990" y="2792"/>
                </a:cubicBezTo>
                <a:cubicBezTo>
                  <a:pt x="17783" y="3539"/>
                  <a:pt x="17297" y="3586"/>
                  <a:pt x="16154" y="3240"/>
                </a:cubicBezTo>
                <a:cubicBezTo>
                  <a:pt x="15523" y="3049"/>
                  <a:pt x="14255" y="2843"/>
                  <a:pt x="13333" y="2780"/>
                </a:cubicBezTo>
                <a:cubicBezTo>
                  <a:pt x="11940" y="2686"/>
                  <a:pt x="11458" y="2504"/>
                  <a:pt x="10490" y="1712"/>
                </a:cubicBezTo>
                <a:cubicBezTo>
                  <a:pt x="9849" y="1188"/>
                  <a:pt x="9149" y="538"/>
                  <a:pt x="8930" y="268"/>
                </a:cubicBezTo>
                <a:cubicBezTo>
                  <a:pt x="8795" y="103"/>
                  <a:pt x="8699" y="7"/>
                  <a:pt x="8613" y="0"/>
                </a:cubicBezTo>
                <a:close/>
                <a:moveTo>
                  <a:pt x="101" y="18380"/>
                </a:moveTo>
                <a:cubicBezTo>
                  <a:pt x="28" y="18424"/>
                  <a:pt x="-3" y="18451"/>
                  <a:pt x="1" y="18468"/>
                </a:cubicBezTo>
                <a:cubicBezTo>
                  <a:pt x="4" y="18485"/>
                  <a:pt x="43" y="18490"/>
                  <a:pt x="117" y="18484"/>
                </a:cubicBezTo>
                <a:cubicBezTo>
                  <a:pt x="103" y="18452"/>
                  <a:pt x="99" y="18417"/>
                  <a:pt x="101" y="1838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31" name="Screen Shot 2018-07-06 at 7.55.29 AM.png"/>
          <p:cNvPicPr>
            <a:picLocks noChangeAspect="1"/>
          </p:cNvPicPr>
          <p:nvPr/>
        </p:nvPicPr>
        <p:blipFill>
          <a:blip r:embed="rId7">
            <a:extLst/>
          </a:blip>
          <a:srcRect l="1062" t="17600" r="10162" b="6440"/>
          <a:stretch>
            <a:fillRect/>
          </a:stretch>
        </p:blipFill>
        <p:spPr>
          <a:xfrm>
            <a:off x="203317" y="4493137"/>
            <a:ext cx="4624216" cy="199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3" h="21582" extrusionOk="0">
                <a:moveTo>
                  <a:pt x="19640" y="0"/>
                </a:moveTo>
                <a:cubicBezTo>
                  <a:pt x="19612" y="0"/>
                  <a:pt x="19320" y="681"/>
                  <a:pt x="18990" y="1512"/>
                </a:cubicBezTo>
                <a:cubicBezTo>
                  <a:pt x="18256" y="3364"/>
                  <a:pt x="17936" y="3710"/>
                  <a:pt x="17152" y="3505"/>
                </a:cubicBezTo>
                <a:cubicBezTo>
                  <a:pt x="16718" y="3391"/>
                  <a:pt x="16512" y="3438"/>
                  <a:pt x="16346" y="3685"/>
                </a:cubicBezTo>
                <a:cubicBezTo>
                  <a:pt x="15800" y="4498"/>
                  <a:pt x="15486" y="4576"/>
                  <a:pt x="14652" y="4115"/>
                </a:cubicBezTo>
                <a:cubicBezTo>
                  <a:pt x="14142" y="3832"/>
                  <a:pt x="13317" y="3629"/>
                  <a:pt x="12336" y="3543"/>
                </a:cubicBezTo>
                <a:cubicBezTo>
                  <a:pt x="11497" y="3470"/>
                  <a:pt x="10452" y="3262"/>
                  <a:pt x="10014" y="3084"/>
                </a:cubicBezTo>
                <a:cubicBezTo>
                  <a:pt x="9040" y="2688"/>
                  <a:pt x="8489" y="2836"/>
                  <a:pt x="7964" y="3633"/>
                </a:cubicBezTo>
                <a:cubicBezTo>
                  <a:pt x="7744" y="3968"/>
                  <a:pt x="7009" y="4799"/>
                  <a:pt x="6333" y="5476"/>
                </a:cubicBezTo>
                <a:cubicBezTo>
                  <a:pt x="5262" y="6548"/>
                  <a:pt x="5022" y="6704"/>
                  <a:pt x="4465" y="6704"/>
                </a:cubicBezTo>
                <a:cubicBezTo>
                  <a:pt x="3631" y="6704"/>
                  <a:pt x="3220" y="6228"/>
                  <a:pt x="2371" y="4269"/>
                </a:cubicBezTo>
                <a:cubicBezTo>
                  <a:pt x="1666" y="2644"/>
                  <a:pt x="1521" y="2515"/>
                  <a:pt x="913" y="2989"/>
                </a:cubicBezTo>
                <a:cubicBezTo>
                  <a:pt x="543" y="3279"/>
                  <a:pt x="-20" y="4532"/>
                  <a:pt x="1" y="5025"/>
                </a:cubicBezTo>
                <a:cubicBezTo>
                  <a:pt x="8" y="5199"/>
                  <a:pt x="20" y="5451"/>
                  <a:pt x="27" y="5583"/>
                </a:cubicBezTo>
                <a:cubicBezTo>
                  <a:pt x="33" y="5716"/>
                  <a:pt x="136" y="6071"/>
                  <a:pt x="258" y="6374"/>
                </a:cubicBezTo>
                <a:cubicBezTo>
                  <a:pt x="380" y="6676"/>
                  <a:pt x="469" y="7006"/>
                  <a:pt x="454" y="7108"/>
                </a:cubicBezTo>
                <a:cubicBezTo>
                  <a:pt x="440" y="7210"/>
                  <a:pt x="583" y="7444"/>
                  <a:pt x="773" y="7628"/>
                </a:cubicBezTo>
                <a:cubicBezTo>
                  <a:pt x="986" y="7834"/>
                  <a:pt x="1119" y="8118"/>
                  <a:pt x="1119" y="8371"/>
                </a:cubicBezTo>
                <a:cubicBezTo>
                  <a:pt x="1119" y="9166"/>
                  <a:pt x="2208" y="10664"/>
                  <a:pt x="2796" y="10677"/>
                </a:cubicBezTo>
                <a:cubicBezTo>
                  <a:pt x="2989" y="10681"/>
                  <a:pt x="3193" y="10791"/>
                  <a:pt x="3250" y="10922"/>
                </a:cubicBezTo>
                <a:cubicBezTo>
                  <a:pt x="3322" y="11088"/>
                  <a:pt x="3428" y="11079"/>
                  <a:pt x="3602" y="10896"/>
                </a:cubicBezTo>
                <a:cubicBezTo>
                  <a:pt x="3804" y="10683"/>
                  <a:pt x="3896" y="10708"/>
                  <a:pt x="4100" y="11016"/>
                </a:cubicBezTo>
                <a:cubicBezTo>
                  <a:pt x="4238" y="11225"/>
                  <a:pt x="4498" y="11398"/>
                  <a:pt x="4678" y="11403"/>
                </a:cubicBezTo>
                <a:cubicBezTo>
                  <a:pt x="5600" y="11427"/>
                  <a:pt x="6151" y="10998"/>
                  <a:pt x="6822" y="9737"/>
                </a:cubicBezTo>
                <a:cubicBezTo>
                  <a:pt x="7009" y="9384"/>
                  <a:pt x="7194" y="9172"/>
                  <a:pt x="7233" y="9264"/>
                </a:cubicBezTo>
                <a:cubicBezTo>
                  <a:pt x="7271" y="9356"/>
                  <a:pt x="7326" y="10114"/>
                  <a:pt x="7355" y="10948"/>
                </a:cubicBezTo>
                <a:cubicBezTo>
                  <a:pt x="7400" y="12241"/>
                  <a:pt x="7377" y="12552"/>
                  <a:pt x="7207" y="13052"/>
                </a:cubicBezTo>
                <a:cubicBezTo>
                  <a:pt x="7097" y="13375"/>
                  <a:pt x="7036" y="13636"/>
                  <a:pt x="7070" y="13636"/>
                </a:cubicBezTo>
                <a:cubicBezTo>
                  <a:pt x="7104" y="13636"/>
                  <a:pt x="7100" y="13760"/>
                  <a:pt x="7061" y="13907"/>
                </a:cubicBezTo>
                <a:cubicBezTo>
                  <a:pt x="6957" y="14296"/>
                  <a:pt x="6951" y="15454"/>
                  <a:pt x="7048" y="16368"/>
                </a:cubicBezTo>
                <a:cubicBezTo>
                  <a:pt x="7233" y="18121"/>
                  <a:pt x="7535" y="20233"/>
                  <a:pt x="7616" y="20349"/>
                </a:cubicBezTo>
                <a:cubicBezTo>
                  <a:pt x="7663" y="20417"/>
                  <a:pt x="7679" y="20610"/>
                  <a:pt x="7651" y="20779"/>
                </a:cubicBezTo>
                <a:cubicBezTo>
                  <a:pt x="7594" y="21121"/>
                  <a:pt x="8175" y="21427"/>
                  <a:pt x="8262" y="21101"/>
                </a:cubicBezTo>
                <a:cubicBezTo>
                  <a:pt x="8290" y="20997"/>
                  <a:pt x="8439" y="20912"/>
                  <a:pt x="8594" y="20912"/>
                </a:cubicBezTo>
                <a:cubicBezTo>
                  <a:pt x="9041" y="20912"/>
                  <a:pt x="9215" y="20694"/>
                  <a:pt x="9075" y="20306"/>
                </a:cubicBezTo>
                <a:cubicBezTo>
                  <a:pt x="8983" y="20051"/>
                  <a:pt x="8989" y="19909"/>
                  <a:pt x="9101" y="19649"/>
                </a:cubicBezTo>
                <a:cubicBezTo>
                  <a:pt x="9227" y="19359"/>
                  <a:pt x="9286" y="19390"/>
                  <a:pt x="9584" y="19898"/>
                </a:cubicBezTo>
                <a:cubicBezTo>
                  <a:pt x="9771" y="20217"/>
                  <a:pt x="9925" y="20597"/>
                  <a:pt x="9925" y="20749"/>
                </a:cubicBezTo>
                <a:cubicBezTo>
                  <a:pt x="9925" y="20900"/>
                  <a:pt x="10036" y="21148"/>
                  <a:pt x="10171" y="21298"/>
                </a:cubicBezTo>
                <a:cubicBezTo>
                  <a:pt x="10306" y="21449"/>
                  <a:pt x="10462" y="21576"/>
                  <a:pt x="10517" y="21582"/>
                </a:cubicBezTo>
                <a:cubicBezTo>
                  <a:pt x="10697" y="21600"/>
                  <a:pt x="11056" y="20895"/>
                  <a:pt x="11056" y="20525"/>
                </a:cubicBezTo>
                <a:cubicBezTo>
                  <a:pt x="11056" y="20328"/>
                  <a:pt x="10723" y="19404"/>
                  <a:pt x="10317" y="18472"/>
                </a:cubicBezTo>
                <a:cubicBezTo>
                  <a:pt x="9912" y="17541"/>
                  <a:pt x="9581" y="16695"/>
                  <a:pt x="9581" y="16591"/>
                </a:cubicBezTo>
                <a:cubicBezTo>
                  <a:pt x="9581" y="16487"/>
                  <a:pt x="9736" y="16183"/>
                  <a:pt x="9925" y="15913"/>
                </a:cubicBezTo>
                <a:cubicBezTo>
                  <a:pt x="10114" y="15642"/>
                  <a:pt x="10269" y="15323"/>
                  <a:pt x="10269" y="15204"/>
                </a:cubicBezTo>
                <a:cubicBezTo>
                  <a:pt x="10269" y="14807"/>
                  <a:pt x="10569" y="14717"/>
                  <a:pt x="10740" y="15062"/>
                </a:cubicBezTo>
                <a:cubicBezTo>
                  <a:pt x="10863" y="15312"/>
                  <a:pt x="11259" y="15440"/>
                  <a:pt x="12217" y="15539"/>
                </a:cubicBezTo>
                <a:cubicBezTo>
                  <a:pt x="12937" y="15613"/>
                  <a:pt x="13568" y="15732"/>
                  <a:pt x="13619" y="15805"/>
                </a:cubicBezTo>
                <a:cubicBezTo>
                  <a:pt x="13670" y="15878"/>
                  <a:pt x="13713" y="16328"/>
                  <a:pt x="13713" y="16806"/>
                </a:cubicBezTo>
                <a:cubicBezTo>
                  <a:pt x="13713" y="17533"/>
                  <a:pt x="13657" y="17777"/>
                  <a:pt x="13367" y="18288"/>
                </a:cubicBezTo>
                <a:cubicBezTo>
                  <a:pt x="12890" y="19128"/>
                  <a:pt x="12693" y="19874"/>
                  <a:pt x="12769" y="20568"/>
                </a:cubicBezTo>
                <a:cubicBezTo>
                  <a:pt x="12822" y="21056"/>
                  <a:pt x="12887" y="21139"/>
                  <a:pt x="13219" y="21139"/>
                </a:cubicBezTo>
                <a:cubicBezTo>
                  <a:pt x="13558" y="21139"/>
                  <a:pt x="13679" y="20975"/>
                  <a:pt x="14200" y="19804"/>
                </a:cubicBezTo>
                <a:cubicBezTo>
                  <a:pt x="14567" y="18979"/>
                  <a:pt x="14795" y="18279"/>
                  <a:pt x="14795" y="17974"/>
                </a:cubicBezTo>
                <a:cubicBezTo>
                  <a:pt x="14795" y="16884"/>
                  <a:pt x="15302" y="15421"/>
                  <a:pt x="15726" y="15290"/>
                </a:cubicBezTo>
                <a:cubicBezTo>
                  <a:pt x="16069" y="15184"/>
                  <a:pt x="16709" y="16838"/>
                  <a:pt x="17253" y="19233"/>
                </a:cubicBezTo>
                <a:lnTo>
                  <a:pt x="17714" y="21251"/>
                </a:lnTo>
                <a:lnTo>
                  <a:pt x="18242" y="21324"/>
                </a:lnTo>
                <a:cubicBezTo>
                  <a:pt x="18888" y="21410"/>
                  <a:pt x="19222" y="21233"/>
                  <a:pt x="19222" y="20809"/>
                </a:cubicBezTo>
                <a:cubicBezTo>
                  <a:pt x="19222" y="20308"/>
                  <a:pt x="18918" y="19730"/>
                  <a:pt x="18718" y="19851"/>
                </a:cubicBezTo>
                <a:cubicBezTo>
                  <a:pt x="18600" y="19922"/>
                  <a:pt x="18440" y="19703"/>
                  <a:pt x="18255" y="19215"/>
                </a:cubicBezTo>
                <a:cubicBezTo>
                  <a:pt x="17987" y="18510"/>
                  <a:pt x="17894" y="17730"/>
                  <a:pt x="17796" y="15389"/>
                </a:cubicBezTo>
                <a:cubicBezTo>
                  <a:pt x="17765" y="14649"/>
                  <a:pt x="18045" y="13193"/>
                  <a:pt x="18448" y="12013"/>
                </a:cubicBezTo>
                <a:cubicBezTo>
                  <a:pt x="18603" y="11557"/>
                  <a:pt x="18732" y="10995"/>
                  <a:pt x="18735" y="10763"/>
                </a:cubicBezTo>
                <a:cubicBezTo>
                  <a:pt x="18739" y="10249"/>
                  <a:pt x="19242" y="8852"/>
                  <a:pt x="19446" y="8783"/>
                </a:cubicBezTo>
                <a:cubicBezTo>
                  <a:pt x="19527" y="8756"/>
                  <a:pt x="19753" y="8403"/>
                  <a:pt x="19951" y="8001"/>
                </a:cubicBezTo>
                <a:cubicBezTo>
                  <a:pt x="20239" y="7417"/>
                  <a:pt x="20397" y="7276"/>
                  <a:pt x="20744" y="7276"/>
                </a:cubicBezTo>
                <a:cubicBezTo>
                  <a:pt x="21093" y="7276"/>
                  <a:pt x="21214" y="7159"/>
                  <a:pt x="21379" y="6674"/>
                </a:cubicBezTo>
                <a:cubicBezTo>
                  <a:pt x="21514" y="6277"/>
                  <a:pt x="21580" y="5909"/>
                  <a:pt x="21573" y="5558"/>
                </a:cubicBezTo>
                <a:cubicBezTo>
                  <a:pt x="21566" y="5206"/>
                  <a:pt x="21488" y="4869"/>
                  <a:pt x="21338" y="4544"/>
                </a:cubicBezTo>
                <a:cubicBezTo>
                  <a:pt x="21203" y="4250"/>
                  <a:pt x="21092" y="3835"/>
                  <a:pt x="21092" y="3616"/>
                </a:cubicBezTo>
                <a:cubicBezTo>
                  <a:pt x="21092" y="3044"/>
                  <a:pt x="20631" y="1862"/>
                  <a:pt x="20375" y="1778"/>
                </a:cubicBezTo>
                <a:cubicBezTo>
                  <a:pt x="20196" y="1719"/>
                  <a:pt x="20159" y="1568"/>
                  <a:pt x="20171" y="949"/>
                </a:cubicBezTo>
                <a:cubicBezTo>
                  <a:pt x="20186" y="215"/>
                  <a:pt x="20182" y="207"/>
                  <a:pt x="19996" y="597"/>
                </a:cubicBezTo>
                <a:cubicBezTo>
                  <a:pt x="19811" y="982"/>
                  <a:pt x="19802" y="977"/>
                  <a:pt x="19747" y="498"/>
                </a:cubicBezTo>
                <a:cubicBezTo>
                  <a:pt x="19716" y="224"/>
                  <a:pt x="19668" y="0"/>
                  <a:pt x="1964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32" name="Screen Shot 2018-07-06 at 8.30.16 AM.png"/>
          <p:cNvPicPr>
            <a:picLocks noChangeAspect="1"/>
          </p:cNvPicPr>
          <p:nvPr/>
        </p:nvPicPr>
        <p:blipFill>
          <a:blip r:embed="rId8">
            <a:extLst/>
          </a:blip>
          <a:srcRect l="16910" t="1189" r="9129" b="1047"/>
          <a:stretch>
            <a:fillRect/>
          </a:stretch>
        </p:blipFill>
        <p:spPr>
          <a:xfrm>
            <a:off x="1670075" y="3721810"/>
            <a:ext cx="1928855" cy="2917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594" extrusionOk="0">
                <a:moveTo>
                  <a:pt x="13652" y="1"/>
                </a:moveTo>
                <a:cubicBezTo>
                  <a:pt x="13616" y="2"/>
                  <a:pt x="13576" y="35"/>
                  <a:pt x="13506" y="97"/>
                </a:cubicBezTo>
                <a:cubicBezTo>
                  <a:pt x="13426" y="169"/>
                  <a:pt x="13310" y="229"/>
                  <a:pt x="13245" y="233"/>
                </a:cubicBezTo>
                <a:cubicBezTo>
                  <a:pt x="13015" y="245"/>
                  <a:pt x="12726" y="346"/>
                  <a:pt x="12332" y="556"/>
                </a:cubicBezTo>
                <a:cubicBezTo>
                  <a:pt x="12113" y="672"/>
                  <a:pt x="11831" y="778"/>
                  <a:pt x="11703" y="791"/>
                </a:cubicBezTo>
                <a:cubicBezTo>
                  <a:pt x="11561" y="804"/>
                  <a:pt x="11459" y="863"/>
                  <a:pt x="11442" y="943"/>
                </a:cubicBezTo>
                <a:cubicBezTo>
                  <a:pt x="11393" y="1168"/>
                  <a:pt x="11181" y="1657"/>
                  <a:pt x="11100" y="1728"/>
                </a:cubicBezTo>
                <a:cubicBezTo>
                  <a:pt x="10965" y="1846"/>
                  <a:pt x="10925" y="2128"/>
                  <a:pt x="11012" y="2383"/>
                </a:cubicBezTo>
                <a:cubicBezTo>
                  <a:pt x="11058" y="2519"/>
                  <a:pt x="11069" y="2660"/>
                  <a:pt x="11034" y="2697"/>
                </a:cubicBezTo>
                <a:cubicBezTo>
                  <a:pt x="10999" y="2734"/>
                  <a:pt x="10965" y="2813"/>
                  <a:pt x="10959" y="2873"/>
                </a:cubicBezTo>
                <a:cubicBezTo>
                  <a:pt x="10940" y="3040"/>
                  <a:pt x="10620" y="3335"/>
                  <a:pt x="10418" y="3370"/>
                </a:cubicBezTo>
                <a:cubicBezTo>
                  <a:pt x="10204" y="3407"/>
                  <a:pt x="10109" y="3534"/>
                  <a:pt x="10068" y="3843"/>
                </a:cubicBezTo>
                <a:cubicBezTo>
                  <a:pt x="10033" y="4110"/>
                  <a:pt x="9946" y="4527"/>
                  <a:pt x="9926" y="4527"/>
                </a:cubicBezTo>
                <a:cubicBezTo>
                  <a:pt x="9919" y="4527"/>
                  <a:pt x="9893" y="4598"/>
                  <a:pt x="9869" y="4686"/>
                </a:cubicBezTo>
                <a:cubicBezTo>
                  <a:pt x="9844" y="4773"/>
                  <a:pt x="9762" y="4894"/>
                  <a:pt x="9683" y="4953"/>
                </a:cubicBezTo>
                <a:cubicBezTo>
                  <a:pt x="9495" y="5090"/>
                  <a:pt x="9499" y="5146"/>
                  <a:pt x="9709" y="5249"/>
                </a:cubicBezTo>
                <a:cubicBezTo>
                  <a:pt x="9859" y="5323"/>
                  <a:pt x="9861" y="5353"/>
                  <a:pt x="9745" y="5479"/>
                </a:cubicBezTo>
                <a:cubicBezTo>
                  <a:pt x="9629" y="5604"/>
                  <a:pt x="9634" y="5629"/>
                  <a:pt x="9776" y="5681"/>
                </a:cubicBezTo>
                <a:cubicBezTo>
                  <a:pt x="9900" y="5727"/>
                  <a:pt x="9913" y="5764"/>
                  <a:pt x="9829" y="5831"/>
                </a:cubicBezTo>
                <a:cubicBezTo>
                  <a:pt x="9744" y="5898"/>
                  <a:pt x="9763" y="5934"/>
                  <a:pt x="9904" y="5984"/>
                </a:cubicBezTo>
                <a:cubicBezTo>
                  <a:pt x="10059" y="6039"/>
                  <a:pt x="10082" y="6113"/>
                  <a:pt x="10059" y="6460"/>
                </a:cubicBezTo>
                <a:cubicBezTo>
                  <a:pt x="10023" y="7010"/>
                  <a:pt x="9975" y="7212"/>
                  <a:pt x="9855" y="7311"/>
                </a:cubicBezTo>
                <a:cubicBezTo>
                  <a:pt x="9800" y="7357"/>
                  <a:pt x="9653" y="7584"/>
                  <a:pt x="9528" y="7817"/>
                </a:cubicBezTo>
                <a:cubicBezTo>
                  <a:pt x="9402" y="8050"/>
                  <a:pt x="9161" y="8386"/>
                  <a:pt x="8991" y="8566"/>
                </a:cubicBezTo>
                <a:cubicBezTo>
                  <a:pt x="8822" y="8745"/>
                  <a:pt x="8654" y="8944"/>
                  <a:pt x="8619" y="9006"/>
                </a:cubicBezTo>
                <a:cubicBezTo>
                  <a:pt x="8585" y="9069"/>
                  <a:pt x="8493" y="9121"/>
                  <a:pt x="8411" y="9121"/>
                </a:cubicBezTo>
                <a:cubicBezTo>
                  <a:pt x="8329" y="9121"/>
                  <a:pt x="8189" y="9193"/>
                  <a:pt x="8101" y="9282"/>
                </a:cubicBezTo>
                <a:cubicBezTo>
                  <a:pt x="8013" y="9372"/>
                  <a:pt x="7904" y="9432"/>
                  <a:pt x="7862" y="9415"/>
                </a:cubicBezTo>
                <a:cubicBezTo>
                  <a:pt x="7778" y="9380"/>
                  <a:pt x="7642" y="9548"/>
                  <a:pt x="7627" y="9705"/>
                </a:cubicBezTo>
                <a:cubicBezTo>
                  <a:pt x="7621" y="9769"/>
                  <a:pt x="7514" y="9805"/>
                  <a:pt x="7321" y="9805"/>
                </a:cubicBezTo>
                <a:cubicBezTo>
                  <a:pt x="7111" y="9805"/>
                  <a:pt x="7025" y="9836"/>
                  <a:pt x="7024" y="9914"/>
                </a:cubicBezTo>
                <a:cubicBezTo>
                  <a:pt x="7022" y="10090"/>
                  <a:pt x="6919" y="10115"/>
                  <a:pt x="6608" y="10008"/>
                </a:cubicBezTo>
                <a:cubicBezTo>
                  <a:pt x="6341" y="9916"/>
                  <a:pt x="6300" y="9918"/>
                  <a:pt x="6160" y="10020"/>
                </a:cubicBezTo>
                <a:cubicBezTo>
                  <a:pt x="6076" y="10081"/>
                  <a:pt x="6003" y="10160"/>
                  <a:pt x="5996" y="10196"/>
                </a:cubicBezTo>
                <a:cubicBezTo>
                  <a:pt x="5990" y="10232"/>
                  <a:pt x="5855" y="10257"/>
                  <a:pt x="5695" y="10252"/>
                </a:cubicBezTo>
                <a:cubicBezTo>
                  <a:pt x="5535" y="10246"/>
                  <a:pt x="5428" y="10266"/>
                  <a:pt x="5456" y="10296"/>
                </a:cubicBezTo>
                <a:cubicBezTo>
                  <a:pt x="5484" y="10326"/>
                  <a:pt x="5433" y="10378"/>
                  <a:pt x="5345" y="10410"/>
                </a:cubicBezTo>
                <a:cubicBezTo>
                  <a:pt x="5214" y="10459"/>
                  <a:pt x="5204" y="10496"/>
                  <a:pt x="5296" y="10610"/>
                </a:cubicBezTo>
                <a:cubicBezTo>
                  <a:pt x="5370" y="10701"/>
                  <a:pt x="5378" y="10789"/>
                  <a:pt x="5318" y="10863"/>
                </a:cubicBezTo>
                <a:cubicBezTo>
                  <a:pt x="5268" y="10925"/>
                  <a:pt x="5241" y="11153"/>
                  <a:pt x="5256" y="11368"/>
                </a:cubicBezTo>
                <a:cubicBezTo>
                  <a:pt x="5283" y="11738"/>
                  <a:pt x="5266" y="11774"/>
                  <a:pt x="4906" y="12061"/>
                </a:cubicBezTo>
                <a:cubicBezTo>
                  <a:pt x="4335" y="12516"/>
                  <a:pt x="4145" y="12770"/>
                  <a:pt x="4149" y="13077"/>
                </a:cubicBezTo>
                <a:cubicBezTo>
                  <a:pt x="4151" y="13229"/>
                  <a:pt x="4110" y="13390"/>
                  <a:pt x="4056" y="13436"/>
                </a:cubicBezTo>
                <a:cubicBezTo>
                  <a:pt x="4002" y="13481"/>
                  <a:pt x="3929" y="13594"/>
                  <a:pt x="3896" y="13685"/>
                </a:cubicBezTo>
                <a:cubicBezTo>
                  <a:pt x="3843" y="13834"/>
                  <a:pt x="2977" y="14326"/>
                  <a:pt x="2846" y="14282"/>
                </a:cubicBezTo>
                <a:cubicBezTo>
                  <a:pt x="2819" y="14273"/>
                  <a:pt x="2795" y="14325"/>
                  <a:pt x="2789" y="14399"/>
                </a:cubicBezTo>
                <a:cubicBezTo>
                  <a:pt x="2782" y="14473"/>
                  <a:pt x="2548" y="14684"/>
                  <a:pt x="2270" y="14869"/>
                </a:cubicBezTo>
                <a:cubicBezTo>
                  <a:pt x="1992" y="15054"/>
                  <a:pt x="1765" y="15244"/>
                  <a:pt x="1765" y="15289"/>
                </a:cubicBezTo>
                <a:cubicBezTo>
                  <a:pt x="1765" y="15335"/>
                  <a:pt x="1629" y="15418"/>
                  <a:pt x="1464" y="15474"/>
                </a:cubicBezTo>
                <a:cubicBezTo>
                  <a:pt x="1233" y="15553"/>
                  <a:pt x="1181" y="15606"/>
                  <a:pt x="1229" y="15706"/>
                </a:cubicBezTo>
                <a:cubicBezTo>
                  <a:pt x="1263" y="15778"/>
                  <a:pt x="1232" y="15882"/>
                  <a:pt x="1162" y="15938"/>
                </a:cubicBezTo>
                <a:cubicBezTo>
                  <a:pt x="1001" y="16067"/>
                  <a:pt x="818" y="16274"/>
                  <a:pt x="684" y="16482"/>
                </a:cubicBezTo>
                <a:cubicBezTo>
                  <a:pt x="626" y="16571"/>
                  <a:pt x="506" y="16741"/>
                  <a:pt x="414" y="16858"/>
                </a:cubicBezTo>
                <a:cubicBezTo>
                  <a:pt x="272" y="17037"/>
                  <a:pt x="266" y="17093"/>
                  <a:pt x="374" y="17207"/>
                </a:cubicBezTo>
                <a:cubicBezTo>
                  <a:pt x="482" y="17322"/>
                  <a:pt x="473" y="17361"/>
                  <a:pt x="334" y="17463"/>
                </a:cubicBezTo>
                <a:cubicBezTo>
                  <a:pt x="244" y="17529"/>
                  <a:pt x="199" y="17610"/>
                  <a:pt x="232" y="17645"/>
                </a:cubicBezTo>
                <a:cubicBezTo>
                  <a:pt x="315" y="17734"/>
                  <a:pt x="445" y="18597"/>
                  <a:pt x="524" y="19589"/>
                </a:cubicBezTo>
                <a:cubicBezTo>
                  <a:pt x="539" y="19775"/>
                  <a:pt x="604" y="19968"/>
                  <a:pt x="666" y="20018"/>
                </a:cubicBezTo>
                <a:cubicBezTo>
                  <a:pt x="830" y="20149"/>
                  <a:pt x="544" y="20833"/>
                  <a:pt x="236" y="21046"/>
                </a:cubicBezTo>
                <a:cubicBezTo>
                  <a:pt x="96" y="21144"/>
                  <a:pt x="14" y="21240"/>
                  <a:pt x="2" y="21314"/>
                </a:cubicBezTo>
                <a:cubicBezTo>
                  <a:pt x="-11" y="21387"/>
                  <a:pt x="43" y="21436"/>
                  <a:pt x="166" y="21443"/>
                </a:cubicBezTo>
                <a:cubicBezTo>
                  <a:pt x="562" y="21465"/>
                  <a:pt x="4486" y="21508"/>
                  <a:pt x="5894" y="21504"/>
                </a:cubicBezTo>
                <a:cubicBezTo>
                  <a:pt x="10269" y="21494"/>
                  <a:pt x="11233" y="21501"/>
                  <a:pt x="12044" y="21557"/>
                </a:cubicBezTo>
                <a:cubicBezTo>
                  <a:pt x="12473" y="21587"/>
                  <a:pt x="13534" y="21599"/>
                  <a:pt x="14654" y="21593"/>
                </a:cubicBezTo>
                <a:cubicBezTo>
                  <a:pt x="15773" y="21586"/>
                  <a:pt x="16949" y="21561"/>
                  <a:pt x="17600" y="21525"/>
                </a:cubicBezTo>
                <a:cubicBezTo>
                  <a:pt x="17952" y="21506"/>
                  <a:pt x="18460" y="21484"/>
                  <a:pt x="18730" y="21475"/>
                </a:cubicBezTo>
                <a:lnTo>
                  <a:pt x="19222" y="21457"/>
                </a:lnTo>
                <a:lnTo>
                  <a:pt x="19191" y="21202"/>
                </a:lnTo>
                <a:cubicBezTo>
                  <a:pt x="19134" y="20766"/>
                  <a:pt x="18711" y="20391"/>
                  <a:pt x="18278" y="20391"/>
                </a:cubicBezTo>
                <a:cubicBezTo>
                  <a:pt x="17826" y="20391"/>
                  <a:pt x="17555" y="19608"/>
                  <a:pt x="17631" y="18523"/>
                </a:cubicBezTo>
                <a:cubicBezTo>
                  <a:pt x="17788" y="16282"/>
                  <a:pt x="18046" y="15405"/>
                  <a:pt x="18854" y="14376"/>
                </a:cubicBezTo>
                <a:cubicBezTo>
                  <a:pt x="18933" y="14275"/>
                  <a:pt x="18974" y="14138"/>
                  <a:pt x="18947" y="14070"/>
                </a:cubicBezTo>
                <a:cubicBezTo>
                  <a:pt x="18920" y="14002"/>
                  <a:pt x="18961" y="13912"/>
                  <a:pt x="19036" y="13870"/>
                </a:cubicBezTo>
                <a:cubicBezTo>
                  <a:pt x="19111" y="13829"/>
                  <a:pt x="19147" y="13770"/>
                  <a:pt x="19115" y="13735"/>
                </a:cubicBezTo>
                <a:cubicBezTo>
                  <a:pt x="19084" y="13701"/>
                  <a:pt x="19146" y="13658"/>
                  <a:pt x="19257" y="13638"/>
                </a:cubicBezTo>
                <a:cubicBezTo>
                  <a:pt x="19381" y="13617"/>
                  <a:pt x="19509" y="13510"/>
                  <a:pt x="19581" y="13365"/>
                </a:cubicBezTo>
                <a:cubicBezTo>
                  <a:pt x="19646" y="13235"/>
                  <a:pt x="19847" y="12985"/>
                  <a:pt x="20028" y="12810"/>
                </a:cubicBezTo>
                <a:cubicBezTo>
                  <a:pt x="20210" y="12635"/>
                  <a:pt x="20384" y="12413"/>
                  <a:pt x="20414" y="12320"/>
                </a:cubicBezTo>
                <a:cubicBezTo>
                  <a:pt x="20443" y="12226"/>
                  <a:pt x="20499" y="12106"/>
                  <a:pt x="20542" y="12052"/>
                </a:cubicBezTo>
                <a:cubicBezTo>
                  <a:pt x="20585" y="11998"/>
                  <a:pt x="20590" y="11894"/>
                  <a:pt x="20551" y="11823"/>
                </a:cubicBezTo>
                <a:cubicBezTo>
                  <a:pt x="20512" y="11752"/>
                  <a:pt x="20498" y="11561"/>
                  <a:pt x="20516" y="11400"/>
                </a:cubicBezTo>
                <a:cubicBezTo>
                  <a:pt x="20533" y="11239"/>
                  <a:pt x="20548" y="10912"/>
                  <a:pt x="20551" y="10672"/>
                </a:cubicBezTo>
                <a:cubicBezTo>
                  <a:pt x="20554" y="10431"/>
                  <a:pt x="20594" y="10218"/>
                  <a:pt x="20640" y="10199"/>
                </a:cubicBezTo>
                <a:cubicBezTo>
                  <a:pt x="20707" y="10171"/>
                  <a:pt x="20720" y="9544"/>
                  <a:pt x="20653" y="9544"/>
                </a:cubicBezTo>
                <a:cubicBezTo>
                  <a:pt x="20642" y="9544"/>
                  <a:pt x="20623" y="9476"/>
                  <a:pt x="20609" y="9391"/>
                </a:cubicBezTo>
                <a:cubicBezTo>
                  <a:pt x="20589" y="9275"/>
                  <a:pt x="20654" y="9216"/>
                  <a:pt x="20870" y="9156"/>
                </a:cubicBezTo>
                <a:lnTo>
                  <a:pt x="21154" y="9077"/>
                </a:lnTo>
                <a:lnTo>
                  <a:pt x="20928" y="8971"/>
                </a:lnTo>
                <a:cubicBezTo>
                  <a:pt x="20703" y="8867"/>
                  <a:pt x="20700" y="8863"/>
                  <a:pt x="20901" y="8824"/>
                </a:cubicBezTo>
                <a:cubicBezTo>
                  <a:pt x="21161" y="8774"/>
                  <a:pt x="21165" y="8449"/>
                  <a:pt x="20905" y="8190"/>
                </a:cubicBezTo>
                <a:cubicBezTo>
                  <a:pt x="20806" y="8090"/>
                  <a:pt x="20747" y="7989"/>
                  <a:pt x="20781" y="7966"/>
                </a:cubicBezTo>
                <a:cubicBezTo>
                  <a:pt x="20815" y="7944"/>
                  <a:pt x="20810" y="7894"/>
                  <a:pt x="20764" y="7855"/>
                </a:cubicBezTo>
                <a:cubicBezTo>
                  <a:pt x="20611" y="7725"/>
                  <a:pt x="20568" y="7397"/>
                  <a:pt x="20666" y="7100"/>
                </a:cubicBezTo>
                <a:cubicBezTo>
                  <a:pt x="20720" y="6939"/>
                  <a:pt x="20772" y="6741"/>
                  <a:pt x="20786" y="6659"/>
                </a:cubicBezTo>
                <a:cubicBezTo>
                  <a:pt x="20800" y="6577"/>
                  <a:pt x="20905" y="6466"/>
                  <a:pt x="21021" y="6413"/>
                </a:cubicBezTo>
                <a:cubicBezTo>
                  <a:pt x="21146" y="6354"/>
                  <a:pt x="21210" y="6276"/>
                  <a:pt x="21176" y="6216"/>
                </a:cubicBezTo>
                <a:cubicBezTo>
                  <a:pt x="21138" y="6150"/>
                  <a:pt x="21188" y="6102"/>
                  <a:pt x="21326" y="6078"/>
                </a:cubicBezTo>
                <a:cubicBezTo>
                  <a:pt x="21541" y="6041"/>
                  <a:pt x="21589" y="5985"/>
                  <a:pt x="21468" y="5904"/>
                </a:cubicBezTo>
                <a:cubicBezTo>
                  <a:pt x="21366" y="5837"/>
                  <a:pt x="21356" y="5407"/>
                  <a:pt x="21455" y="5367"/>
                </a:cubicBezTo>
                <a:cubicBezTo>
                  <a:pt x="21502" y="5348"/>
                  <a:pt x="21518" y="5308"/>
                  <a:pt x="21490" y="5279"/>
                </a:cubicBezTo>
                <a:cubicBezTo>
                  <a:pt x="21463" y="5249"/>
                  <a:pt x="21411" y="5040"/>
                  <a:pt x="21379" y="4812"/>
                </a:cubicBezTo>
                <a:cubicBezTo>
                  <a:pt x="21348" y="4584"/>
                  <a:pt x="21270" y="4352"/>
                  <a:pt x="21202" y="4298"/>
                </a:cubicBezTo>
                <a:cubicBezTo>
                  <a:pt x="20956" y="4103"/>
                  <a:pt x="20729" y="3696"/>
                  <a:pt x="20777" y="3528"/>
                </a:cubicBezTo>
                <a:cubicBezTo>
                  <a:pt x="20804" y="3434"/>
                  <a:pt x="20764" y="3276"/>
                  <a:pt x="20688" y="3179"/>
                </a:cubicBezTo>
                <a:cubicBezTo>
                  <a:pt x="20566" y="3022"/>
                  <a:pt x="20572" y="2994"/>
                  <a:pt x="20715" y="2941"/>
                </a:cubicBezTo>
                <a:cubicBezTo>
                  <a:pt x="20804" y="2908"/>
                  <a:pt x="20954" y="2897"/>
                  <a:pt x="21052" y="2914"/>
                </a:cubicBezTo>
                <a:cubicBezTo>
                  <a:pt x="21211" y="2942"/>
                  <a:pt x="21225" y="2906"/>
                  <a:pt x="21176" y="2562"/>
                </a:cubicBezTo>
                <a:cubicBezTo>
                  <a:pt x="21146" y="2352"/>
                  <a:pt x="21052" y="2112"/>
                  <a:pt x="20972" y="2027"/>
                </a:cubicBezTo>
                <a:cubicBezTo>
                  <a:pt x="20892" y="1943"/>
                  <a:pt x="20848" y="1820"/>
                  <a:pt x="20874" y="1754"/>
                </a:cubicBezTo>
                <a:cubicBezTo>
                  <a:pt x="20924" y="1630"/>
                  <a:pt x="20731" y="1483"/>
                  <a:pt x="20422" y="1410"/>
                </a:cubicBezTo>
                <a:cubicBezTo>
                  <a:pt x="20324" y="1387"/>
                  <a:pt x="20265" y="1346"/>
                  <a:pt x="20290" y="1319"/>
                </a:cubicBezTo>
                <a:cubicBezTo>
                  <a:pt x="20341" y="1262"/>
                  <a:pt x="20049" y="1092"/>
                  <a:pt x="19581" y="905"/>
                </a:cubicBezTo>
                <a:cubicBezTo>
                  <a:pt x="19399" y="833"/>
                  <a:pt x="19277" y="754"/>
                  <a:pt x="19310" y="732"/>
                </a:cubicBezTo>
                <a:cubicBezTo>
                  <a:pt x="19385" y="682"/>
                  <a:pt x="19083" y="456"/>
                  <a:pt x="18943" y="456"/>
                </a:cubicBezTo>
                <a:cubicBezTo>
                  <a:pt x="18886" y="456"/>
                  <a:pt x="18726" y="384"/>
                  <a:pt x="18588" y="297"/>
                </a:cubicBezTo>
                <a:lnTo>
                  <a:pt x="18340" y="139"/>
                </a:lnTo>
                <a:lnTo>
                  <a:pt x="17897" y="271"/>
                </a:lnTo>
                <a:cubicBezTo>
                  <a:pt x="17654" y="344"/>
                  <a:pt x="17371" y="451"/>
                  <a:pt x="17272" y="509"/>
                </a:cubicBezTo>
                <a:cubicBezTo>
                  <a:pt x="16896" y="728"/>
                  <a:pt x="14649" y="575"/>
                  <a:pt x="14649" y="329"/>
                </a:cubicBezTo>
                <a:cubicBezTo>
                  <a:pt x="14649" y="269"/>
                  <a:pt x="14173" y="163"/>
                  <a:pt x="14016" y="189"/>
                </a:cubicBezTo>
                <a:cubicBezTo>
                  <a:pt x="13964" y="197"/>
                  <a:pt x="13858" y="151"/>
                  <a:pt x="13785" y="86"/>
                </a:cubicBezTo>
                <a:cubicBezTo>
                  <a:pt x="13722" y="29"/>
                  <a:pt x="13689" y="-1"/>
                  <a:pt x="13652" y="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2278 0.001369 0.004588 0.002562 0.006925 0.003571 C 0.035887 0.016071 0.064921 0.001577 0.091859 -0.019590 C 0.107375 -0.031781 0.122705 -0.046335 0.136840 -0.064084 C 0.204965 -0.149632 0.225926 -0.298219 0.226243 -0.443071" pathEditMode="relative">
                                      <p:cBhvr>
                                        <p:cTn id="6" dur="100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500" fill="hold"/>
                                        <p:tgtEl>
                                          <p:spTgt spid="1429"/>
                                        </p:tgtEl>
                                      </p:cBhvr>
                                      <p:by x="81727" y="8172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61054 0.014125 0.122092 0.022284 0.182892 0.024659 C 0.243761 0.027037 0.305560 0.023673 0.364954 -0.006770 C 0.390766 -0.020001 0.415779 -0.038543 0.437422 -0.065112 C 0.468508 -0.103273 0.492320 -0.157344 0.503310 -0.222734 C 0.519930 -0.321623 0.504023 -0.428756 0.462158 -0.500260" pathEditMode="relative">
                                      <p:cBhvr>
                                        <p:cTn id="19" dur="1500" fill="hold"/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430"/>
                                        </p:tgtEl>
                                      </p:cBhvr>
                                      <p:by x="72165" y="72165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65570 0.018325 0.125557 0.014734 0.188822 0.005396 C 0.249510 -0.003561 0.313599 -0.015888 0.376107 -0.036900 C 0.532458 -0.089456 0.576686 -0.386831 0.550228 -0.634563" pathEditMode="relative">
                                      <p:cBhvr>
                                        <p:cTn id="32" dur="15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1431"/>
                                        </p:tgtEl>
                                      </p:cBhvr>
                                      <p:by x="57395" y="57395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38324 -0.005087 0.076634 -0.006373 0.114789 -0.003923 C 0.153993 -0.001405 0.193176 0.005103 0.232658 0.007597 C 0.252798 0.008870 0.273935 0.008093 0.293548 0.011748 C 0.312676 0.015312 0.331177 0.021770 0.348987 0.006850 C 0.409170 -0.043567 0.489092 -0.292939 0.503005 -0.135133 C 0.503848 -0.125573 0.502543 -0.115991 0.500962 -0.106745 C 0.492419 -0.056785 0.477269 -0.000922 0.471292 0.053044 C 0.467915 0.083533 0.469720 0.105162 0.469557 0.137701 C 0.469394 0.170082 0.461467 0.195416 0.472210 0.205864 C 0.494248 0.227296 0.519325 0.143461 0.489385 0.080776 C 0.439655 -0.023346 0.511346 -0.208457 0.529410 -0.125107 C 0.533835 -0.104695 0.525203 -0.085398 0.518767 -0.066763 C 0.510710 -0.043437 0.505797 -0.017115 0.504504 0.010160" pathEditMode="relative">
                                      <p:cBhvr>
                                        <p:cTn id="45" dur="2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xit" presetSubtype="2" fill="hold" grpId="11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9" grpId="2" animBg="1" advAuto="0"/>
      <p:bldP spid="1430" grpId="3" animBg="1" advAuto="0"/>
      <p:bldP spid="1430" grpId="5" animBg="1" advAuto="0"/>
      <p:bldP spid="1431" grpId="6" animBg="1" advAuto="0"/>
      <p:bldP spid="1431" grpId="8" animBg="1" advAuto="0"/>
      <p:bldP spid="1432" grpId="9" animBg="1" advAuto="0"/>
      <p:bldP spid="1432" grpId="11" animBg="1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6" name="Group 1436"/>
          <p:cNvGrpSpPr/>
          <p:nvPr/>
        </p:nvGrpSpPr>
        <p:grpSpPr>
          <a:xfrm>
            <a:off x="-353559" y="-654366"/>
            <a:ext cx="4639298" cy="4880220"/>
            <a:chOff x="-5019" y="-817182"/>
            <a:chExt cx="4639296" cy="4880219"/>
          </a:xfrm>
        </p:grpSpPr>
        <p:pic>
          <p:nvPicPr>
            <p:cNvPr id="1434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35" name="Shape 1435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37" name="Screen Shot 2018-07-06 at 7.41.04 AM.png"/>
          <p:cNvPicPr>
            <a:picLocks noChangeAspect="1"/>
          </p:cNvPicPr>
          <p:nvPr/>
        </p:nvPicPr>
        <p:blipFill>
          <a:blip r:embed="rId3">
            <a:extLst/>
          </a:blip>
          <a:srcRect l="25259" t="3687" r="11758" b="1690"/>
          <a:stretch>
            <a:fillRect/>
          </a:stretch>
        </p:blipFill>
        <p:spPr>
          <a:xfrm>
            <a:off x="6141573" y="3646121"/>
            <a:ext cx="1775222" cy="3034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16795" y="10"/>
                </a:moveTo>
                <a:cubicBezTo>
                  <a:pt x="16779" y="-1"/>
                  <a:pt x="16744" y="0"/>
                  <a:pt x="16684" y="13"/>
                </a:cubicBezTo>
                <a:cubicBezTo>
                  <a:pt x="16002" y="166"/>
                  <a:pt x="15495" y="206"/>
                  <a:pt x="15375" y="117"/>
                </a:cubicBezTo>
                <a:cubicBezTo>
                  <a:pt x="15215" y="-2"/>
                  <a:pt x="13048" y="-34"/>
                  <a:pt x="13087" y="84"/>
                </a:cubicBezTo>
                <a:cubicBezTo>
                  <a:pt x="13126" y="204"/>
                  <a:pt x="12634" y="217"/>
                  <a:pt x="12468" y="101"/>
                </a:cubicBezTo>
                <a:cubicBezTo>
                  <a:pt x="12336" y="7"/>
                  <a:pt x="12289" y="7"/>
                  <a:pt x="12043" y="101"/>
                </a:cubicBezTo>
                <a:cubicBezTo>
                  <a:pt x="11848" y="175"/>
                  <a:pt x="11744" y="184"/>
                  <a:pt x="11686" y="129"/>
                </a:cubicBezTo>
                <a:cubicBezTo>
                  <a:pt x="11629" y="75"/>
                  <a:pt x="11542" y="83"/>
                  <a:pt x="11396" y="160"/>
                </a:cubicBezTo>
                <a:cubicBezTo>
                  <a:pt x="11257" y="233"/>
                  <a:pt x="10927" y="275"/>
                  <a:pt x="10392" y="284"/>
                </a:cubicBezTo>
                <a:cubicBezTo>
                  <a:pt x="9953" y="291"/>
                  <a:pt x="9570" y="320"/>
                  <a:pt x="9542" y="346"/>
                </a:cubicBezTo>
                <a:cubicBezTo>
                  <a:pt x="9514" y="372"/>
                  <a:pt x="9388" y="377"/>
                  <a:pt x="9257" y="357"/>
                </a:cubicBezTo>
                <a:cubicBezTo>
                  <a:pt x="9126" y="337"/>
                  <a:pt x="8939" y="358"/>
                  <a:pt x="8842" y="405"/>
                </a:cubicBezTo>
                <a:cubicBezTo>
                  <a:pt x="8701" y="473"/>
                  <a:pt x="8627" y="474"/>
                  <a:pt x="8485" y="405"/>
                </a:cubicBezTo>
                <a:cubicBezTo>
                  <a:pt x="8336" y="333"/>
                  <a:pt x="8256" y="350"/>
                  <a:pt x="8016" y="501"/>
                </a:cubicBezTo>
                <a:cubicBezTo>
                  <a:pt x="7857" y="601"/>
                  <a:pt x="7626" y="685"/>
                  <a:pt x="7509" y="690"/>
                </a:cubicBezTo>
                <a:cubicBezTo>
                  <a:pt x="7117" y="705"/>
                  <a:pt x="7062" y="716"/>
                  <a:pt x="6736" y="845"/>
                </a:cubicBezTo>
                <a:cubicBezTo>
                  <a:pt x="6470" y="950"/>
                  <a:pt x="6433" y="998"/>
                  <a:pt x="6534" y="1107"/>
                </a:cubicBezTo>
                <a:cubicBezTo>
                  <a:pt x="6601" y="1180"/>
                  <a:pt x="6626" y="1270"/>
                  <a:pt x="6587" y="1307"/>
                </a:cubicBezTo>
                <a:cubicBezTo>
                  <a:pt x="6547" y="1345"/>
                  <a:pt x="6593" y="1375"/>
                  <a:pt x="6693" y="1375"/>
                </a:cubicBezTo>
                <a:cubicBezTo>
                  <a:pt x="6792" y="1375"/>
                  <a:pt x="6932" y="1437"/>
                  <a:pt x="7002" y="1513"/>
                </a:cubicBezTo>
                <a:cubicBezTo>
                  <a:pt x="7072" y="1589"/>
                  <a:pt x="7099" y="1654"/>
                  <a:pt x="7060" y="1654"/>
                </a:cubicBezTo>
                <a:cubicBezTo>
                  <a:pt x="7021" y="1654"/>
                  <a:pt x="7029" y="1692"/>
                  <a:pt x="7079" y="1739"/>
                </a:cubicBezTo>
                <a:cubicBezTo>
                  <a:pt x="7141" y="1797"/>
                  <a:pt x="7192" y="1768"/>
                  <a:pt x="7239" y="1651"/>
                </a:cubicBezTo>
                <a:cubicBezTo>
                  <a:pt x="7277" y="1556"/>
                  <a:pt x="7372" y="1476"/>
                  <a:pt x="7451" y="1471"/>
                </a:cubicBezTo>
                <a:cubicBezTo>
                  <a:pt x="7530" y="1466"/>
                  <a:pt x="7634" y="1456"/>
                  <a:pt x="7683" y="1448"/>
                </a:cubicBezTo>
                <a:cubicBezTo>
                  <a:pt x="7732" y="1441"/>
                  <a:pt x="8165" y="1440"/>
                  <a:pt x="8644" y="1446"/>
                </a:cubicBezTo>
                <a:cubicBezTo>
                  <a:pt x="9269" y="1453"/>
                  <a:pt x="9632" y="1493"/>
                  <a:pt x="9933" y="1592"/>
                </a:cubicBezTo>
                <a:cubicBezTo>
                  <a:pt x="10349" y="1728"/>
                  <a:pt x="10851" y="1746"/>
                  <a:pt x="11116" y="1634"/>
                </a:cubicBezTo>
                <a:cubicBezTo>
                  <a:pt x="11194" y="1602"/>
                  <a:pt x="11286" y="1608"/>
                  <a:pt x="11329" y="1649"/>
                </a:cubicBezTo>
                <a:cubicBezTo>
                  <a:pt x="11375" y="1692"/>
                  <a:pt x="11999" y="1716"/>
                  <a:pt x="12946" y="1711"/>
                </a:cubicBezTo>
                <a:cubicBezTo>
                  <a:pt x="13982" y="1704"/>
                  <a:pt x="14534" y="1727"/>
                  <a:pt x="14627" y="1781"/>
                </a:cubicBezTo>
                <a:cubicBezTo>
                  <a:pt x="14729" y="1840"/>
                  <a:pt x="14757" y="2636"/>
                  <a:pt x="14743" y="4773"/>
                </a:cubicBezTo>
                <a:cubicBezTo>
                  <a:pt x="14732" y="6373"/>
                  <a:pt x="14689" y="7715"/>
                  <a:pt x="14646" y="7756"/>
                </a:cubicBezTo>
                <a:cubicBezTo>
                  <a:pt x="14518" y="7877"/>
                  <a:pt x="9948" y="7760"/>
                  <a:pt x="9774" y="7632"/>
                </a:cubicBezTo>
                <a:cubicBezTo>
                  <a:pt x="9693" y="7572"/>
                  <a:pt x="9604" y="7558"/>
                  <a:pt x="9561" y="7598"/>
                </a:cubicBezTo>
                <a:cubicBezTo>
                  <a:pt x="9520" y="7637"/>
                  <a:pt x="8777" y="7666"/>
                  <a:pt x="7804" y="7666"/>
                </a:cubicBezTo>
                <a:cubicBezTo>
                  <a:pt x="6874" y="7665"/>
                  <a:pt x="5927" y="7682"/>
                  <a:pt x="5698" y="7705"/>
                </a:cubicBezTo>
                <a:cubicBezTo>
                  <a:pt x="5470" y="7728"/>
                  <a:pt x="4681" y="7760"/>
                  <a:pt x="3950" y="7776"/>
                </a:cubicBezTo>
                <a:cubicBezTo>
                  <a:pt x="3219" y="7792"/>
                  <a:pt x="2579" y="7821"/>
                  <a:pt x="2526" y="7840"/>
                </a:cubicBezTo>
                <a:cubicBezTo>
                  <a:pt x="2473" y="7860"/>
                  <a:pt x="2017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0" y="8074"/>
                  <a:pt x="795" y="8106"/>
                  <a:pt x="531" y="8165"/>
                </a:cubicBezTo>
                <a:cubicBezTo>
                  <a:pt x="360" y="8203"/>
                  <a:pt x="171" y="8214"/>
                  <a:pt x="111" y="8193"/>
                </a:cubicBezTo>
                <a:cubicBezTo>
                  <a:pt x="49" y="8170"/>
                  <a:pt x="0" y="8384"/>
                  <a:pt x="0" y="8689"/>
                </a:cubicBezTo>
                <a:lnTo>
                  <a:pt x="0" y="9222"/>
                </a:lnTo>
                <a:lnTo>
                  <a:pt x="864" y="9183"/>
                </a:lnTo>
                <a:cubicBezTo>
                  <a:pt x="2203" y="9123"/>
                  <a:pt x="2134" y="9046"/>
                  <a:pt x="2134" y="10691"/>
                </a:cubicBezTo>
                <a:cubicBezTo>
                  <a:pt x="2134" y="11558"/>
                  <a:pt x="2091" y="12120"/>
                  <a:pt x="2019" y="12146"/>
                </a:cubicBezTo>
                <a:cubicBezTo>
                  <a:pt x="1867" y="12201"/>
                  <a:pt x="1863" y="12782"/>
                  <a:pt x="2014" y="12837"/>
                </a:cubicBezTo>
                <a:cubicBezTo>
                  <a:pt x="2085" y="12863"/>
                  <a:pt x="2077" y="12940"/>
                  <a:pt x="1994" y="13045"/>
                </a:cubicBezTo>
                <a:cubicBezTo>
                  <a:pt x="1896" y="13171"/>
                  <a:pt x="1898" y="13239"/>
                  <a:pt x="2004" y="13313"/>
                </a:cubicBezTo>
                <a:cubicBezTo>
                  <a:pt x="2093" y="13376"/>
                  <a:pt x="2105" y="13431"/>
                  <a:pt x="2033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6" y="15252"/>
                  <a:pt x="1835" y="15324"/>
                </a:cubicBezTo>
                <a:cubicBezTo>
                  <a:pt x="1783" y="15397"/>
                  <a:pt x="1809" y="15557"/>
                  <a:pt x="1893" y="15693"/>
                </a:cubicBezTo>
                <a:cubicBezTo>
                  <a:pt x="2001" y="15868"/>
                  <a:pt x="2007" y="15953"/>
                  <a:pt x="1912" y="16009"/>
                </a:cubicBezTo>
                <a:cubicBezTo>
                  <a:pt x="1768" y="16093"/>
                  <a:pt x="1735" y="16353"/>
                  <a:pt x="1859" y="16426"/>
                </a:cubicBezTo>
                <a:cubicBezTo>
                  <a:pt x="1962" y="16486"/>
                  <a:pt x="2063" y="18656"/>
                  <a:pt x="1970" y="18797"/>
                </a:cubicBezTo>
                <a:cubicBezTo>
                  <a:pt x="1927" y="18864"/>
                  <a:pt x="1844" y="18884"/>
                  <a:pt x="1753" y="18851"/>
                </a:cubicBezTo>
                <a:cubicBezTo>
                  <a:pt x="1488" y="18754"/>
                  <a:pt x="1283" y="18765"/>
                  <a:pt x="1352" y="18871"/>
                </a:cubicBezTo>
                <a:cubicBezTo>
                  <a:pt x="1440" y="19005"/>
                  <a:pt x="1010" y="19094"/>
                  <a:pt x="459" y="19054"/>
                </a:cubicBezTo>
                <a:lnTo>
                  <a:pt x="24" y="19023"/>
                </a:lnTo>
                <a:lnTo>
                  <a:pt x="19" y="19722"/>
                </a:lnTo>
                <a:lnTo>
                  <a:pt x="14" y="20422"/>
                </a:lnTo>
                <a:lnTo>
                  <a:pt x="541" y="20410"/>
                </a:lnTo>
                <a:cubicBezTo>
                  <a:pt x="1111" y="20398"/>
                  <a:pt x="1244" y="20436"/>
                  <a:pt x="1246" y="20616"/>
                </a:cubicBezTo>
                <a:cubicBezTo>
                  <a:pt x="1247" y="20686"/>
                  <a:pt x="1340" y="20732"/>
                  <a:pt x="1482" y="20732"/>
                </a:cubicBezTo>
                <a:cubicBezTo>
                  <a:pt x="1613" y="20732"/>
                  <a:pt x="1779" y="20756"/>
                  <a:pt x="1849" y="20782"/>
                </a:cubicBezTo>
                <a:cubicBezTo>
                  <a:pt x="1994" y="20838"/>
                  <a:pt x="2500" y="20817"/>
                  <a:pt x="2690" y="20749"/>
                </a:cubicBezTo>
                <a:cubicBezTo>
                  <a:pt x="2759" y="20723"/>
                  <a:pt x="3262" y="20732"/>
                  <a:pt x="3810" y="20768"/>
                </a:cubicBezTo>
                <a:cubicBezTo>
                  <a:pt x="4358" y="20805"/>
                  <a:pt x="5053" y="20836"/>
                  <a:pt x="5355" y="20836"/>
                </a:cubicBezTo>
                <a:cubicBezTo>
                  <a:pt x="5990" y="20837"/>
                  <a:pt x="6326" y="20986"/>
                  <a:pt x="5969" y="21107"/>
                </a:cubicBezTo>
                <a:cubicBezTo>
                  <a:pt x="5851" y="21147"/>
                  <a:pt x="5813" y="21179"/>
                  <a:pt x="5882" y="21180"/>
                </a:cubicBezTo>
                <a:cubicBezTo>
                  <a:pt x="5950" y="21181"/>
                  <a:pt x="6067" y="21148"/>
                  <a:pt x="6142" y="21104"/>
                </a:cubicBezTo>
                <a:cubicBezTo>
                  <a:pt x="6235" y="21050"/>
                  <a:pt x="6329" y="21046"/>
                  <a:pt x="6432" y="21093"/>
                </a:cubicBezTo>
                <a:cubicBezTo>
                  <a:pt x="6606" y="21170"/>
                  <a:pt x="7225" y="21170"/>
                  <a:pt x="7437" y="21093"/>
                </a:cubicBezTo>
                <a:cubicBezTo>
                  <a:pt x="7514" y="21065"/>
                  <a:pt x="7608" y="21070"/>
                  <a:pt x="7644" y="21104"/>
                </a:cubicBezTo>
                <a:cubicBezTo>
                  <a:pt x="7733" y="21188"/>
                  <a:pt x="9941" y="21193"/>
                  <a:pt x="10030" y="21110"/>
                </a:cubicBezTo>
                <a:cubicBezTo>
                  <a:pt x="10107" y="21036"/>
                  <a:pt x="11190" y="21020"/>
                  <a:pt x="11309" y="21090"/>
                </a:cubicBezTo>
                <a:cubicBezTo>
                  <a:pt x="11351" y="21114"/>
                  <a:pt x="12199" y="21147"/>
                  <a:pt x="13193" y="21163"/>
                </a:cubicBezTo>
                <a:cubicBezTo>
                  <a:pt x="15078" y="21194"/>
                  <a:pt x="15485" y="21246"/>
                  <a:pt x="15375" y="21448"/>
                </a:cubicBezTo>
                <a:cubicBezTo>
                  <a:pt x="15319" y="21551"/>
                  <a:pt x="15400" y="21566"/>
                  <a:pt x="15994" y="21558"/>
                </a:cubicBezTo>
                <a:cubicBezTo>
                  <a:pt x="17192" y="21541"/>
                  <a:pt x="17237" y="21537"/>
                  <a:pt x="17167" y="21431"/>
                </a:cubicBezTo>
                <a:cubicBezTo>
                  <a:pt x="17052" y="21256"/>
                  <a:pt x="17412" y="21172"/>
                  <a:pt x="18268" y="21172"/>
                </a:cubicBezTo>
                <a:cubicBezTo>
                  <a:pt x="19078" y="21172"/>
                  <a:pt x="19323" y="21110"/>
                  <a:pt x="18896" y="21014"/>
                </a:cubicBezTo>
                <a:cubicBezTo>
                  <a:pt x="18700" y="20969"/>
                  <a:pt x="18704" y="20959"/>
                  <a:pt x="18910" y="20870"/>
                </a:cubicBezTo>
                <a:cubicBezTo>
                  <a:pt x="19031" y="20818"/>
                  <a:pt x="19201" y="20793"/>
                  <a:pt x="19292" y="20813"/>
                </a:cubicBezTo>
                <a:cubicBezTo>
                  <a:pt x="19384" y="20834"/>
                  <a:pt x="19591" y="20757"/>
                  <a:pt x="19765" y="20636"/>
                </a:cubicBezTo>
                <a:cubicBezTo>
                  <a:pt x="20003" y="20471"/>
                  <a:pt x="20173" y="20422"/>
                  <a:pt x="20494" y="20422"/>
                </a:cubicBezTo>
                <a:cubicBezTo>
                  <a:pt x="20808" y="20422"/>
                  <a:pt x="20896" y="20398"/>
                  <a:pt x="20847" y="20323"/>
                </a:cubicBezTo>
                <a:cubicBezTo>
                  <a:pt x="20806" y="20261"/>
                  <a:pt x="20923" y="20169"/>
                  <a:pt x="21156" y="20083"/>
                </a:cubicBezTo>
                <a:cubicBezTo>
                  <a:pt x="21514" y="19951"/>
                  <a:pt x="21533" y="19924"/>
                  <a:pt x="21537" y="19491"/>
                </a:cubicBezTo>
                <a:cubicBezTo>
                  <a:pt x="21540" y="19241"/>
                  <a:pt x="21530" y="19037"/>
                  <a:pt x="21518" y="19037"/>
                </a:cubicBezTo>
                <a:cubicBezTo>
                  <a:pt x="21505" y="19037"/>
                  <a:pt x="21370" y="19063"/>
                  <a:pt x="21219" y="19096"/>
                </a:cubicBezTo>
                <a:cubicBezTo>
                  <a:pt x="21058" y="19132"/>
                  <a:pt x="20822" y="19131"/>
                  <a:pt x="20649" y="19094"/>
                </a:cubicBezTo>
                <a:cubicBezTo>
                  <a:pt x="20486" y="19058"/>
                  <a:pt x="19934" y="19014"/>
                  <a:pt x="19422" y="18998"/>
                </a:cubicBezTo>
                <a:cubicBezTo>
                  <a:pt x="18387" y="18964"/>
                  <a:pt x="18204" y="18928"/>
                  <a:pt x="18389" y="18797"/>
                </a:cubicBezTo>
                <a:cubicBezTo>
                  <a:pt x="18457" y="18750"/>
                  <a:pt x="18476" y="18691"/>
                  <a:pt x="18432" y="18665"/>
                </a:cubicBezTo>
                <a:cubicBezTo>
                  <a:pt x="18337" y="18609"/>
                  <a:pt x="18365" y="9702"/>
                  <a:pt x="18461" y="9611"/>
                </a:cubicBezTo>
                <a:cubicBezTo>
                  <a:pt x="18498" y="9576"/>
                  <a:pt x="18604" y="9549"/>
                  <a:pt x="18703" y="9549"/>
                </a:cubicBezTo>
                <a:cubicBezTo>
                  <a:pt x="18801" y="9549"/>
                  <a:pt x="19015" y="9458"/>
                  <a:pt x="19176" y="9346"/>
                </a:cubicBezTo>
                <a:cubicBezTo>
                  <a:pt x="19418" y="9178"/>
                  <a:pt x="19536" y="9148"/>
                  <a:pt x="19852" y="9177"/>
                </a:cubicBezTo>
                <a:cubicBezTo>
                  <a:pt x="20180" y="9207"/>
                  <a:pt x="20304" y="9171"/>
                  <a:pt x="20736" y="8920"/>
                </a:cubicBezTo>
                <a:cubicBezTo>
                  <a:pt x="21145" y="8683"/>
                  <a:pt x="21250" y="8650"/>
                  <a:pt x="21310" y="8743"/>
                </a:cubicBezTo>
                <a:cubicBezTo>
                  <a:pt x="21454" y="8962"/>
                  <a:pt x="21566" y="8851"/>
                  <a:pt x="21552" y="8503"/>
                </a:cubicBezTo>
                <a:cubicBezTo>
                  <a:pt x="21531" y="7986"/>
                  <a:pt x="21215" y="7870"/>
                  <a:pt x="19775" y="7855"/>
                </a:cubicBezTo>
                <a:cubicBezTo>
                  <a:pt x="19173" y="7848"/>
                  <a:pt x="18618" y="7821"/>
                  <a:pt x="18538" y="7792"/>
                </a:cubicBezTo>
                <a:cubicBezTo>
                  <a:pt x="18439" y="7757"/>
                  <a:pt x="18394" y="7504"/>
                  <a:pt x="18394" y="6995"/>
                </a:cubicBezTo>
                <a:cubicBezTo>
                  <a:pt x="18394" y="6508"/>
                  <a:pt x="18347" y="6223"/>
                  <a:pt x="18254" y="6168"/>
                </a:cubicBezTo>
                <a:cubicBezTo>
                  <a:pt x="18143" y="6104"/>
                  <a:pt x="18143" y="6067"/>
                  <a:pt x="18254" y="6002"/>
                </a:cubicBezTo>
                <a:cubicBezTo>
                  <a:pt x="18426" y="5901"/>
                  <a:pt x="18438" y="5557"/>
                  <a:pt x="18273" y="5497"/>
                </a:cubicBezTo>
                <a:cubicBezTo>
                  <a:pt x="18125" y="5444"/>
                  <a:pt x="18117" y="4515"/>
                  <a:pt x="18263" y="4463"/>
                </a:cubicBezTo>
                <a:cubicBezTo>
                  <a:pt x="18322" y="4441"/>
                  <a:pt x="18381" y="3855"/>
                  <a:pt x="18394" y="3160"/>
                </a:cubicBezTo>
                <a:cubicBezTo>
                  <a:pt x="18420" y="1668"/>
                  <a:pt x="18430" y="1540"/>
                  <a:pt x="18529" y="1482"/>
                </a:cubicBezTo>
                <a:cubicBezTo>
                  <a:pt x="18570" y="1458"/>
                  <a:pt x="18863" y="1428"/>
                  <a:pt x="19181" y="1414"/>
                </a:cubicBezTo>
                <a:cubicBezTo>
                  <a:pt x="19498" y="1401"/>
                  <a:pt x="19910" y="1355"/>
                  <a:pt x="20093" y="1313"/>
                </a:cubicBezTo>
                <a:cubicBezTo>
                  <a:pt x="20524" y="1215"/>
                  <a:pt x="20685" y="1219"/>
                  <a:pt x="20866" y="1324"/>
                </a:cubicBezTo>
                <a:cubicBezTo>
                  <a:pt x="20983" y="1393"/>
                  <a:pt x="21038" y="1390"/>
                  <a:pt x="21122" y="1310"/>
                </a:cubicBezTo>
                <a:cubicBezTo>
                  <a:pt x="21180" y="1255"/>
                  <a:pt x="21195" y="1182"/>
                  <a:pt x="21161" y="1149"/>
                </a:cubicBezTo>
                <a:cubicBezTo>
                  <a:pt x="21126" y="1116"/>
                  <a:pt x="21212" y="1072"/>
                  <a:pt x="21349" y="1051"/>
                </a:cubicBezTo>
                <a:cubicBezTo>
                  <a:pt x="21486" y="1030"/>
                  <a:pt x="21600" y="988"/>
                  <a:pt x="21600" y="958"/>
                </a:cubicBezTo>
                <a:cubicBezTo>
                  <a:pt x="21600" y="835"/>
                  <a:pt x="21449" y="685"/>
                  <a:pt x="21359" y="718"/>
                </a:cubicBezTo>
                <a:cubicBezTo>
                  <a:pt x="21305" y="737"/>
                  <a:pt x="21143" y="668"/>
                  <a:pt x="21001" y="563"/>
                </a:cubicBezTo>
                <a:cubicBezTo>
                  <a:pt x="20767" y="390"/>
                  <a:pt x="20666" y="371"/>
                  <a:pt x="19895" y="357"/>
                </a:cubicBezTo>
                <a:cubicBezTo>
                  <a:pt x="18578" y="333"/>
                  <a:pt x="17045" y="268"/>
                  <a:pt x="16868" y="230"/>
                </a:cubicBezTo>
                <a:cubicBezTo>
                  <a:pt x="16776" y="211"/>
                  <a:pt x="16739" y="150"/>
                  <a:pt x="16781" y="86"/>
                </a:cubicBezTo>
                <a:cubicBezTo>
                  <a:pt x="16806" y="48"/>
                  <a:pt x="16811" y="22"/>
                  <a:pt x="16795" y="10"/>
                </a:cubicBezTo>
                <a:close/>
                <a:moveTo>
                  <a:pt x="17186" y="13"/>
                </a:moveTo>
                <a:cubicBezTo>
                  <a:pt x="17092" y="35"/>
                  <a:pt x="17121" y="52"/>
                  <a:pt x="17259" y="55"/>
                </a:cubicBezTo>
                <a:cubicBezTo>
                  <a:pt x="17384" y="58"/>
                  <a:pt x="17453" y="42"/>
                  <a:pt x="17413" y="19"/>
                </a:cubicBezTo>
                <a:cubicBezTo>
                  <a:pt x="17374" y="-4"/>
                  <a:pt x="17272" y="-7"/>
                  <a:pt x="17186" y="13"/>
                </a:cubicBezTo>
                <a:close/>
                <a:moveTo>
                  <a:pt x="9117" y="1674"/>
                </a:moveTo>
                <a:cubicBezTo>
                  <a:pt x="9022" y="1696"/>
                  <a:pt x="9046" y="1713"/>
                  <a:pt x="9185" y="1716"/>
                </a:cubicBezTo>
                <a:cubicBezTo>
                  <a:pt x="9310" y="1719"/>
                  <a:pt x="9383" y="1703"/>
                  <a:pt x="9344" y="1680"/>
                </a:cubicBezTo>
                <a:cubicBezTo>
                  <a:pt x="9305" y="1657"/>
                  <a:pt x="9203" y="1654"/>
                  <a:pt x="9117" y="1674"/>
                </a:cubicBezTo>
                <a:close/>
                <a:moveTo>
                  <a:pt x="8156" y="1677"/>
                </a:moveTo>
                <a:cubicBezTo>
                  <a:pt x="8075" y="1696"/>
                  <a:pt x="8143" y="1711"/>
                  <a:pt x="8306" y="1711"/>
                </a:cubicBezTo>
                <a:cubicBezTo>
                  <a:pt x="8469" y="1711"/>
                  <a:pt x="8537" y="1696"/>
                  <a:pt x="8456" y="1677"/>
                </a:cubicBezTo>
                <a:cubicBezTo>
                  <a:pt x="8374" y="1658"/>
                  <a:pt x="8238" y="1658"/>
                  <a:pt x="8156" y="1677"/>
                </a:cubicBezTo>
                <a:close/>
                <a:moveTo>
                  <a:pt x="7707" y="2156"/>
                </a:moveTo>
                <a:cubicBezTo>
                  <a:pt x="7578" y="2150"/>
                  <a:pt x="7503" y="2178"/>
                  <a:pt x="7543" y="2215"/>
                </a:cubicBezTo>
                <a:cubicBezTo>
                  <a:pt x="7583" y="2253"/>
                  <a:pt x="7545" y="2331"/>
                  <a:pt x="7461" y="2390"/>
                </a:cubicBezTo>
                <a:cubicBezTo>
                  <a:pt x="7334" y="2479"/>
                  <a:pt x="7341" y="2507"/>
                  <a:pt x="7509" y="2562"/>
                </a:cubicBezTo>
                <a:cubicBezTo>
                  <a:pt x="7654" y="2609"/>
                  <a:pt x="7715" y="2720"/>
                  <a:pt x="7717" y="2954"/>
                </a:cubicBezTo>
                <a:cubicBezTo>
                  <a:pt x="7718" y="3179"/>
                  <a:pt x="7752" y="3249"/>
                  <a:pt x="7828" y="3180"/>
                </a:cubicBezTo>
                <a:cubicBezTo>
                  <a:pt x="7888" y="3124"/>
                  <a:pt x="7909" y="3055"/>
                  <a:pt x="7876" y="3024"/>
                </a:cubicBezTo>
                <a:cubicBezTo>
                  <a:pt x="7844" y="2994"/>
                  <a:pt x="7900" y="2949"/>
                  <a:pt x="8002" y="2926"/>
                </a:cubicBezTo>
                <a:cubicBezTo>
                  <a:pt x="8262" y="2868"/>
                  <a:pt x="8236" y="2598"/>
                  <a:pt x="7953" y="2449"/>
                </a:cubicBezTo>
                <a:cubicBezTo>
                  <a:pt x="7796" y="2366"/>
                  <a:pt x="7753" y="2299"/>
                  <a:pt x="7828" y="2246"/>
                </a:cubicBezTo>
                <a:cubicBezTo>
                  <a:pt x="7905" y="2192"/>
                  <a:pt x="7868" y="2163"/>
                  <a:pt x="7707" y="2156"/>
                </a:cubicBezTo>
                <a:close/>
                <a:moveTo>
                  <a:pt x="7239" y="3710"/>
                </a:moveTo>
                <a:cubicBezTo>
                  <a:pt x="7109" y="3729"/>
                  <a:pt x="7031" y="3771"/>
                  <a:pt x="7065" y="3803"/>
                </a:cubicBezTo>
                <a:cubicBezTo>
                  <a:pt x="7099" y="3835"/>
                  <a:pt x="6972" y="3929"/>
                  <a:pt x="6780" y="4011"/>
                </a:cubicBezTo>
                <a:cubicBezTo>
                  <a:pt x="6481" y="4140"/>
                  <a:pt x="6434" y="4203"/>
                  <a:pt x="6456" y="4448"/>
                </a:cubicBezTo>
                <a:cubicBezTo>
                  <a:pt x="6474" y="4640"/>
                  <a:pt x="6532" y="4730"/>
                  <a:pt x="6635" y="4716"/>
                </a:cubicBezTo>
                <a:cubicBezTo>
                  <a:pt x="6871" y="4686"/>
                  <a:pt x="7103" y="4830"/>
                  <a:pt x="7041" y="4970"/>
                </a:cubicBezTo>
                <a:cubicBezTo>
                  <a:pt x="6990" y="5083"/>
                  <a:pt x="7065" y="5093"/>
                  <a:pt x="7794" y="5080"/>
                </a:cubicBezTo>
                <a:cubicBezTo>
                  <a:pt x="8827" y="5062"/>
                  <a:pt x="8779" y="5069"/>
                  <a:pt x="8779" y="4916"/>
                </a:cubicBezTo>
                <a:cubicBezTo>
                  <a:pt x="8779" y="4775"/>
                  <a:pt x="9057" y="4605"/>
                  <a:pt x="9175" y="4674"/>
                </a:cubicBezTo>
                <a:cubicBezTo>
                  <a:pt x="9215" y="4697"/>
                  <a:pt x="9214" y="4604"/>
                  <a:pt x="9175" y="4465"/>
                </a:cubicBezTo>
                <a:cubicBezTo>
                  <a:pt x="9123" y="4278"/>
                  <a:pt x="9159" y="4177"/>
                  <a:pt x="9315" y="4076"/>
                </a:cubicBezTo>
                <a:cubicBezTo>
                  <a:pt x="9487" y="3965"/>
                  <a:pt x="9500" y="3923"/>
                  <a:pt x="9378" y="3837"/>
                </a:cubicBezTo>
                <a:cubicBezTo>
                  <a:pt x="9265" y="3757"/>
                  <a:pt x="9027" y="3734"/>
                  <a:pt x="8402" y="3749"/>
                </a:cubicBezTo>
                <a:cubicBezTo>
                  <a:pt x="7949" y="3760"/>
                  <a:pt x="7556" y="3747"/>
                  <a:pt x="7528" y="3721"/>
                </a:cubicBezTo>
                <a:cubicBezTo>
                  <a:pt x="7500" y="3695"/>
                  <a:pt x="7368" y="3690"/>
                  <a:pt x="7239" y="37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38" name="Screen Shot 2018-07-06 at 7.43.08 AM.png"/>
          <p:cNvPicPr>
            <a:picLocks noChangeAspect="1"/>
          </p:cNvPicPr>
          <p:nvPr/>
        </p:nvPicPr>
        <p:blipFill>
          <a:blip r:embed="rId4">
            <a:extLst/>
          </a:blip>
          <a:srcRect l="1904" t="1095" r="1783" b="2684"/>
          <a:stretch>
            <a:fillRect/>
          </a:stretch>
        </p:blipFill>
        <p:spPr>
          <a:xfrm>
            <a:off x="5033308" y="1060122"/>
            <a:ext cx="4352675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3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39" name="Screen Shot 2018-07-06 at 7.45.29 AM.png"/>
          <p:cNvPicPr>
            <a:picLocks noChangeAspect="1"/>
          </p:cNvPicPr>
          <p:nvPr/>
        </p:nvPicPr>
        <p:blipFill>
          <a:blip r:embed="rId5">
            <a:extLst/>
          </a:blip>
          <a:srcRect t="13782" r="2730" b="2675"/>
          <a:stretch>
            <a:fillRect/>
          </a:stretch>
        </p:blipFill>
        <p:spPr>
          <a:xfrm>
            <a:off x="7096621" y="1874698"/>
            <a:ext cx="1503363" cy="1595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12568" y="10"/>
                </a:moveTo>
                <a:cubicBezTo>
                  <a:pt x="12395" y="68"/>
                  <a:pt x="12274" y="369"/>
                  <a:pt x="12271" y="816"/>
                </a:cubicBezTo>
                <a:cubicBezTo>
                  <a:pt x="12268" y="1242"/>
                  <a:pt x="12231" y="1338"/>
                  <a:pt x="12015" y="1471"/>
                </a:cubicBezTo>
                <a:cubicBezTo>
                  <a:pt x="11757" y="1631"/>
                  <a:pt x="11680" y="1932"/>
                  <a:pt x="11866" y="2041"/>
                </a:cubicBezTo>
                <a:cubicBezTo>
                  <a:pt x="11923" y="2074"/>
                  <a:pt x="11938" y="2145"/>
                  <a:pt x="11901" y="2202"/>
                </a:cubicBezTo>
                <a:cubicBezTo>
                  <a:pt x="11863" y="2259"/>
                  <a:pt x="11826" y="2419"/>
                  <a:pt x="11821" y="2556"/>
                </a:cubicBezTo>
                <a:cubicBezTo>
                  <a:pt x="11814" y="2717"/>
                  <a:pt x="11734" y="2839"/>
                  <a:pt x="11587" y="2900"/>
                </a:cubicBezTo>
                <a:cubicBezTo>
                  <a:pt x="11333" y="3005"/>
                  <a:pt x="11282" y="3185"/>
                  <a:pt x="11490" y="3260"/>
                </a:cubicBezTo>
                <a:cubicBezTo>
                  <a:pt x="11582" y="3293"/>
                  <a:pt x="11617" y="3455"/>
                  <a:pt x="11598" y="3770"/>
                </a:cubicBezTo>
                <a:cubicBezTo>
                  <a:pt x="11583" y="4024"/>
                  <a:pt x="11618" y="4283"/>
                  <a:pt x="11672" y="4345"/>
                </a:cubicBezTo>
                <a:cubicBezTo>
                  <a:pt x="11741" y="4423"/>
                  <a:pt x="11686" y="4520"/>
                  <a:pt x="11496" y="4662"/>
                </a:cubicBezTo>
                <a:cubicBezTo>
                  <a:pt x="11248" y="4846"/>
                  <a:pt x="11234" y="4886"/>
                  <a:pt x="11353" y="5097"/>
                </a:cubicBezTo>
                <a:cubicBezTo>
                  <a:pt x="11442" y="5254"/>
                  <a:pt x="11459" y="5446"/>
                  <a:pt x="11404" y="5693"/>
                </a:cubicBezTo>
                <a:cubicBezTo>
                  <a:pt x="11360" y="5893"/>
                  <a:pt x="11314" y="6244"/>
                  <a:pt x="11302" y="6472"/>
                </a:cubicBezTo>
                <a:cubicBezTo>
                  <a:pt x="11289" y="6704"/>
                  <a:pt x="11197" y="7000"/>
                  <a:pt x="11085" y="7143"/>
                </a:cubicBezTo>
                <a:cubicBezTo>
                  <a:pt x="10976" y="7284"/>
                  <a:pt x="10851" y="7519"/>
                  <a:pt x="10811" y="7670"/>
                </a:cubicBezTo>
                <a:cubicBezTo>
                  <a:pt x="10771" y="7823"/>
                  <a:pt x="10655" y="7964"/>
                  <a:pt x="10543" y="7992"/>
                </a:cubicBezTo>
                <a:cubicBezTo>
                  <a:pt x="10427" y="8021"/>
                  <a:pt x="10341" y="8124"/>
                  <a:pt x="10338" y="8244"/>
                </a:cubicBezTo>
                <a:cubicBezTo>
                  <a:pt x="10328" y="8743"/>
                  <a:pt x="9008" y="9623"/>
                  <a:pt x="8667" y="9356"/>
                </a:cubicBezTo>
                <a:cubicBezTo>
                  <a:pt x="8573" y="9282"/>
                  <a:pt x="8474" y="9282"/>
                  <a:pt x="8337" y="9351"/>
                </a:cubicBezTo>
                <a:cubicBezTo>
                  <a:pt x="8112" y="9465"/>
                  <a:pt x="8012" y="9403"/>
                  <a:pt x="8012" y="9152"/>
                </a:cubicBezTo>
                <a:cubicBezTo>
                  <a:pt x="8012" y="8910"/>
                  <a:pt x="7916" y="8936"/>
                  <a:pt x="7470" y="9297"/>
                </a:cubicBezTo>
                <a:cubicBezTo>
                  <a:pt x="7119" y="9581"/>
                  <a:pt x="7095" y="9629"/>
                  <a:pt x="7190" y="9867"/>
                </a:cubicBezTo>
                <a:cubicBezTo>
                  <a:pt x="7317" y="10181"/>
                  <a:pt x="7566" y="10289"/>
                  <a:pt x="7818" y="10140"/>
                </a:cubicBezTo>
                <a:cubicBezTo>
                  <a:pt x="7935" y="10071"/>
                  <a:pt x="8024" y="10065"/>
                  <a:pt x="8063" y="10124"/>
                </a:cubicBezTo>
                <a:cubicBezTo>
                  <a:pt x="8198" y="10330"/>
                  <a:pt x="8416" y="10214"/>
                  <a:pt x="8416" y="9936"/>
                </a:cubicBezTo>
                <a:cubicBezTo>
                  <a:pt x="8416" y="9581"/>
                  <a:pt x="8576" y="9482"/>
                  <a:pt x="8724" y="9743"/>
                </a:cubicBezTo>
                <a:cubicBezTo>
                  <a:pt x="8862" y="9986"/>
                  <a:pt x="8755" y="10503"/>
                  <a:pt x="8553" y="10576"/>
                </a:cubicBezTo>
                <a:cubicBezTo>
                  <a:pt x="8473" y="10605"/>
                  <a:pt x="8347" y="10774"/>
                  <a:pt x="8268" y="10952"/>
                </a:cubicBezTo>
                <a:cubicBezTo>
                  <a:pt x="8189" y="11129"/>
                  <a:pt x="8060" y="11274"/>
                  <a:pt x="7983" y="11274"/>
                </a:cubicBezTo>
                <a:cubicBezTo>
                  <a:pt x="7906" y="11274"/>
                  <a:pt x="7833" y="11340"/>
                  <a:pt x="7823" y="11419"/>
                </a:cubicBezTo>
                <a:cubicBezTo>
                  <a:pt x="7814" y="11498"/>
                  <a:pt x="7799" y="11630"/>
                  <a:pt x="7789" y="11714"/>
                </a:cubicBezTo>
                <a:cubicBezTo>
                  <a:pt x="7763" y="11950"/>
                  <a:pt x="6915" y="12716"/>
                  <a:pt x="6312" y="13046"/>
                </a:cubicBezTo>
                <a:cubicBezTo>
                  <a:pt x="6131" y="13146"/>
                  <a:pt x="5955" y="13304"/>
                  <a:pt x="5925" y="13395"/>
                </a:cubicBezTo>
                <a:cubicBezTo>
                  <a:pt x="5894" y="13487"/>
                  <a:pt x="5734" y="13670"/>
                  <a:pt x="5565" y="13804"/>
                </a:cubicBezTo>
                <a:cubicBezTo>
                  <a:pt x="5397" y="13938"/>
                  <a:pt x="5287" y="14045"/>
                  <a:pt x="5320" y="14045"/>
                </a:cubicBezTo>
                <a:cubicBezTo>
                  <a:pt x="5354" y="14045"/>
                  <a:pt x="5303" y="14156"/>
                  <a:pt x="5212" y="14287"/>
                </a:cubicBezTo>
                <a:cubicBezTo>
                  <a:pt x="5120" y="14419"/>
                  <a:pt x="4989" y="14529"/>
                  <a:pt x="4921" y="14529"/>
                </a:cubicBezTo>
                <a:cubicBezTo>
                  <a:pt x="4853" y="14529"/>
                  <a:pt x="4745" y="14634"/>
                  <a:pt x="4682" y="14765"/>
                </a:cubicBezTo>
                <a:cubicBezTo>
                  <a:pt x="4618" y="14897"/>
                  <a:pt x="4526" y="15007"/>
                  <a:pt x="4476" y="15007"/>
                </a:cubicBezTo>
                <a:cubicBezTo>
                  <a:pt x="4427" y="15007"/>
                  <a:pt x="4330" y="15198"/>
                  <a:pt x="4260" y="15437"/>
                </a:cubicBezTo>
                <a:cubicBezTo>
                  <a:pt x="4189" y="15675"/>
                  <a:pt x="4065" y="15905"/>
                  <a:pt x="3986" y="15947"/>
                </a:cubicBezTo>
                <a:cubicBezTo>
                  <a:pt x="3906" y="15989"/>
                  <a:pt x="3832" y="16087"/>
                  <a:pt x="3820" y="16162"/>
                </a:cubicBezTo>
                <a:cubicBezTo>
                  <a:pt x="3775" y="16445"/>
                  <a:pt x="3642" y="16555"/>
                  <a:pt x="3490" y="16436"/>
                </a:cubicBezTo>
                <a:cubicBezTo>
                  <a:pt x="3373" y="16344"/>
                  <a:pt x="3347" y="16364"/>
                  <a:pt x="3347" y="16565"/>
                </a:cubicBezTo>
                <a:cubicBezTo>
                  <a:pt x="3347" y="16699"/>
                  <a:pt x="3389" y="16839"/>
                  <a:pt x="3444" y="16871"/>
                </a:cubicBezTo>
                <a:cubicBezTo>
                  <a:pt x="3506" y="16907"/>
                  <a:pt x="3487" y="17018"/>
                  <a:pt x="3387" y="17161"/>
                </a:cubicBezTo>
                <a:cubicBezTo>
                  <a:pt x="3298" y="17289"/>
                  <a:pt x="3187" y="17375"/>
                  <a:pt x="3142" y="17349"/>
                </a:cubicBezTo>
                <a:cubicBezTo>
                  <a:pt x="3097" y="17323"/>
                  <a:pt x="2923" y="17418"/>
                  <a:pt x="2760" y="17564"/>
                </a:cubicBezTo>
                <a:cubicBezTo>
                  <a:pt x="2596" y="17709"/>
                  <a:pt x="2263" y="18012"/>
                  <a:pt x="2013" y="18235"/>
                </a:cubicBezTo>
                <a:cubicBezTo>
                  <a:pt x="1763" y="18458"/>
                  <a:pt x="1409" y="18687"/>
                  <a:pt x="1232" y="18745"/>
                </a:cubicBezTo>
                <a:cubicBezTo>
                  <a:pt x="1055" y="18804"/>
                  <a:pt x="912" y="18914"/>
                  <a:pt x="912" y="18992"/>
                </a:cubicBezTo>
                <a:cubicBezTo>
                  <a:pt x="912" y="19071"/>
                  <a:pt x="825" y="19159"/>
                  <a:pt x="718" y="19186"/>
                </a:cubicBezTo>
                <a:cubicBezTo>
                  <a:pt x="612" y="19212"/>
                  <a:pt x="502" y="19318"/>
                  <a:pt x="473" y="19422"/>
                </a:cubicBezTo>
                <a:cubicBezTo>
                  <a:pt x="444" y="19526"/>
                  <a:pt x="327" y="19635"/>
                  <a:pt x="211" y="19664"/>
                </a:cubicBezTo>
                <a:cubicBezTo>
                  <a:pt x="45" y="19705"/>
                  <a:pt x="0" y="19794"/>
                  <a:pt x="0" y="20077"/>
                </a:cubicBezTo>
                <a:cubicBezTo>
                  <a:pt x="0" y="20433"/>
                  <a:pt x="6" y="20436"/>
                  <a:pt x="399" y="20426"/>
                </a:cubicBezTo>
                <a:cubicBezTo>
                  <a:pt x="618" y="20421"/>
                  <a:pt x="777" y="20388"/>
                  <a:pt x="753" y="20351"/>
                </a:cubicBezTo>
                <a:cubicBezTo>
                  <a:pt x="655" y="20202"/>
                  <a:pt x="944" y="20160"/>
                  <a:pt x="1095" y="20303"/>
                </a:cubicBezTo>
                <a:cubicBezTo>
                  <a:pt x="1245" y="20444"/>
                  <a:pt x="1269" y="20432"/>
                  <a:pt x="1369" y="20147"/>
                </a:cubicBezTo>
                <a:cubicBezTo>
                  <a:pt x="1439" y="19946"/>
                  <a:pt x="1535" y="19843"/>
                  <a:pt x="1648" y="19852"/>
                </a:cubicBezTo>
                <a:cubicBezTo>
                  <a:pt x="1744" y="19859"/>
                  <a:pt x="1825" y="19826"/>
                  <a:pt x="1825" y="19777"/>
                </a:cubicBezTo>
                <a:cubicBezTo>
                  <a:pt x="1825" y="19727"/>
                  <a:pt x="1950" y="19636"/>
                  <a:pt x="2104" y="19572"/>
                </a:cubicBezTo>
                <a:cubicBezTo>
                  <a:pt x="2258" y="19509"/>
                  <a:pt x="2502" y="19376"/>
                  <a:pt x="2640" y="19282"/>
                </a:cubicBezTo>
                <a:cubicBezTo>
                  <a:pt x="3279" y="18849"/>
                  <a:pt x="3675" y="18643"/>
                  <a:pt x="3860" y="18643"/>
                </a:cubicBezTo>
                <a:cubicBezTo>
                  <a:pt x="3977" y="18643"/>
                  <a:pt x="4395" y="18330"/>
                  <a:pt x="4847" y="17902"/>
                </a:cubicBezTo>
                <a:cubicBezTo>
                  <a:pt x="5277" y="17495"/>
                  <a:pt x="5665" y="17173"/>
                  <a:pt x="5714" y="17188"/>
                </a:cubicBezTo>
                <a:cubicBezTo>
                  <a:pt x="5762" y="17202"/>
                  <a:pt x="5775" y="17145"/>
                  <a:pt x="5742" y="17064"/>
                </a:cubicBezTo>
                <a:cubicBezTo>
                  <a:pt x="5661" y="16863"/>
                  <a:pt x="6222" y="16286"/>
                  <a:pt x="6552" y="16226"/>
                </a:cubicBezTo>
                <a:cubicBezTo>
                  <a:pt x="7006" y="16144"/>
                  <a:pt x="7296" y="16485"/>
                  <a:pt x="7333" y="17139"/>
                </a:cubicBezTo>
                <a:cubicBezTo>
                  <a:pt x="7351" y="17444"/>
                  <a:pt x="7324" y="17721"/>
                  <a:pt x="7270" y="17752"/>
                </a:cubicBezTo>
                <a:cubicBezTo>
                  <a:pt x="7217" y="17783"/>
                  <a:pt x="7254" y="17846"/>
                  <a:pt x="7350" y="17897"/>
                </a:cubicBezTo>
                <a:cubicBezTo>
                  <a:pt x="7506" y="17979"/>
                  <a:pt x="7490" y="18017"/>
                  <a:pt x="7219" y="18267"/>
                </a:cubicBezTo>
                <a:cubicBezTo>
                  <a:pt x="7053" y="18421"/>
                  <a:pt x="6842" y="18695"/>
                  <a:pt x="6751" y="18874"/>
                </a:cubicBezTo>
                <a:cubicBezTo>
                  <a:pt x="6661" y="19053"/>
                  <a:pt x="6535" y="19218"/>
                  <a:pt x="6466" y="19239"/>
                </a:cubicBezTo>
                <a:cubicBezTo>
                  <a:pt x="6385" y="19265"/>
                  <a:pt x="6438" y="19384"/>
                  <a:pt x="6620" y="19589"/>
                </a:cubicBezTo>
                <a:cubicBezTo>
                  <a:pt x="6781" y="19768"/>
                  <a:pt x="6894" y="20016"/>
                  <a:pt x="6894" y="20174"/>
                </a:cubicBezTo>
                <a:cubicBezTo>
                  <a:pt x="6894" y="20384"/>
                  <a:pt x="6946" y="20451"/>
                  <a:pt x="7122" y="20475"/>
                </a:cubicBezTo>
                <a:cubicBezTo>
                  <a:pt x="7269" y="20494"/>
                  <a:pt x="7364" y="20584"/>
                  <a:pt x="7384" y="20722"/>
                </a:cubicBezTo>
                <a:cubicBezTo>
                  <a:pt x="7407" y="20873"/>
                  <a:pt x="7486" y="20937"/>
                  <a:pt x="7647" y="20937"/>
                </a:cubicBezTo>
                <a:cubicBezTo>
                  <a:pt x="7950" y="20937"/>
                  <a:pt x="8026" y="21020"/>
                  <a:pt x="7909" y="21227"/>
                </a:cubicBezTo>
                <a:cubicBezTo>
                  <a:pt x="7823" y="21378"/>
                  <a:pt x="7864" y="21401"/>
                  <a:pt x="8291" y="21409"/>
                </a:cubicBezTo>
                <a:cubicBezTo>
                  <a:pt x="8555" y="21415"/>
                  <a:pt x="8928" y="21458"/>
                  <a:pt x="9124" y="21506"/>
                </a:cubicBezTo>
                <a:cubicBezTo>
                  <a:pt x="9319" y="21554"/>
                  <a:pt x="9772" y="21591"/>
                  <a:pt x="10127" y="21587"/>
                </a:cubicBezTo>
                <a:cubicBezTo>
                  <a:pt x="10652" y="21580"/>
                  <a:pt x="10823" y="21536"/>
                  <a:pt x="11057" y="21350"/>
                </a:cubicBezTo>
                <a:cubicBezTo>
                  <a:pt x="11348" y="21119"/>
                  <a:pt x="12153" y="20938"/>
                  <a:pt x="12910" y="20937"/>
                </a:cubicBezTo>
                <a:cubicBezTo>
                  <a:pt x="13204" y="20936"/>
                  <a:pt x="13349" y="20874"/>
                  <a:pt x="13531" y="20674"/>
                </a:cubicBezTo>
                <a:cubicBezTo>
                  <a:pt x="13663" y="20529"/>
                  <a:pt x="13743" y="20372"/>
                  <a:pt x="13708" y="20319"/>
                </a:cubicBezTo>
                <a:cubicBezTo>
                  <a:pt x="13673" y="20266"/>
                  <a:pt x="13634" y="20164"/>
                  <a:pt x="13623" y="20093"/>
                </a:cubicBezTo>
                <a:cubicBezTo>
                  <a:pt x="13576" y="19800"/>
                  <a:pt x="13252" y="19599"/>
                  <a:pt x="12824" y="19599"/>
                </a:cubicBezTo>
                <a:cubicBezTo>
                  <a:pt x="12578" y="19599"/>
                  <a:pt x="12346" y="19543"/>
                  <a:pt x="12277" y="19465"/>
                </a:cubicBezTo>
                <a:cubicBezTo>
                  <a:pt x="12211" y="19390"/>
                  <a:pt x="11976" y="19297"/>
                  <a:pt x="11752" y="19261"/>
                </a:cubicBezTo>
                <a:cubicBezTo>
                  <a:pt x="11447" y="19212"/>
                  <a:pt x="11323" y="19139"/>
                  <a:pt x="11250" y="18960"/>
                </a:cubicBezTo>
                <a:cubicBezTo>
                  <a:pt x="11138" y="18682"/>
                  <a:pt x="11198" y="18547"/>
                  <a:pt x="11439" y="18547"/>
                </a:cubicBezTo>
                <a:cubicBezTo>
                  <a:pt x="11576" y="18547"/>
                  <a:pt x="11613" y="18452"/>
                  <a:pt x="11621" y="18074"/>
                </a:cubicBezTo>
                <a:cubicBezTo>
                  <a:pt x="11631" y="17590"/>
                  <a:pt x="11894" y="17057"/>
                  <a:pt x="12072" y="17161"/>
                </a:cubicBezTo>
                <a:cubicBezTo>
                  <a:pt x="12182" y="17225"/>
                  <a:pt x="12207" y="16891"/>
                  <a:pt x="12100" y="16790"/>
                </a:cubicBezTo>
                <a:cubicBezTo>
                  <a:pt x="11950" y="16648"/>
                  <a:pt x="12080" y="15723"/>
                  <a:pt x="12277" y="15549"/>
                </a:cubicBezTo>
                <a:cubicBezTo>
                  <a:pt x="12384" y="15455"/>
                  <a:pt x="12471" y="15331"/>
                  <a:pt x="12471" y="15270"/>
                </a:cubicBezTo>
                <a:cubicBezTo>
                  <a:pt x="12471" y="15209"/>
                  <a:pt x="12595" y="15036"/>
                  <a:pt x="12744" y="14889"/>
                </a:cubicBezTo>
                <a:cubicBezTo>
                  <a:pt x="12894" y="14741"/>
                  <a:pt x="13033" y="14524"/>
                  <a:pt x="13052" y="14405"/>
                </a:cubicBezTo>
                <a:cubicBezTo>
                  <a:pt x="13071" y="14287"/>
                  <a:pt x="13270" y="13946"/>
                  <a:pt x="13491" y="13648"/>
                </a:cubicBezTo>
                <a:cubicBezTo>
                  <a:pt x="13713" y="13350"/>
                  <a:pt x="13891" y="13043"/>
                  <a:pt x="13891" y="12966"/>
                </a:cubicBezTo>
                <a:cubicBezTo>
                  <a:pt x="13891" y="12888"/>
                  <a:pt x="13961" y="12773"/>
                  <a:pt x="14045" y="12708"/>
                </a:cubicBezTo>
                <a:cubicBezTo>
                  <a:pt x="14128" y="12642"/>
                  <a:pt x="14199" y="12506"/>
                  <a:pt x="14199" y="12402"/>
                </a:cubicBezTo>
                <a:cubicBezTo>
                  <a:pt x="14199" y="12294"/>
                  <a:pt x="14282" y="12189"/>
                  <a:pt x="14398" y="12160"/>
                </a:cubicBezTo>
                <a:cubicBezTo>
                  <a:pt x="14525" y="12129"/>
                  <a:pt x="14643" y="11975"/>
                  <a:pt x="14717" y="11741"/>
                </a:cubicBezTo>
                <a:cubicBezTo>
                  <a:pt x="14783" y="11536"/>
                  <a:pt x="14899" y="11316"/>
                  <a:pt x="14974" y="11258"/>
                </a:cubicBezTo>
                <a:cubicBezTo>
                  <a:pt x="15049" y="11199"/>
                  <a:pt x="15111" y="11095"/>
                  <a:pt x="15111" y="11027"/>
                </a:cubicBezTo>
                <a:cubicBezTo>
                  <a:pt x="15111" y="10958"/>
                  <a:pt x="15217" y="10825"/>
                  <a:pt x="15350" y="10726"/>
                </a:cubicBezTo>
                <a:cubicBezTo>
                  <a:pt x="15484" y="10627"/>
                  <a:pt x="15609" y="10458"/>
                  <a:pt x="15630" y="10355"/>
                </a:cubicBezTo>
                <a:cubicBezTo>
                  <a:pt x="15662" y="10196"/>
                  <a:pt x="15744" y="10173"/>
                  <a:pt x="16189" y="10194"/>
                </a:cubicBezTo>
                <a:cubicBezTo>
                  <a:pt x="16624" y="10215"/>
                  <a:pt x="16717" y="10195"/>
                  <a:pt x="16759" y="10044"/>
                </a:cubicBezTo>
                <a:cubicBezTo>
                  <a:pt x="16797" y="9906"/>
                  <a:pt x="16761" y="9874"/>
                  <a:pt x="16616" y="9909"/>
                </a:cubicBezTo>
                <a:cubicBezTo>
                  <a:pt x="16425" y="9957"/>
                  <a:pt x="16392" y="9903"/>
                  <a:pt x="16286" y="9442"/>
                </a:cubicBezTo>
                <a:cubicBezTo>
                  <a:pt x="16238" y="9237"/>
                  <a:pt x="16337" y="9072"/>
                  <a:pt x="16839" y="8508"/>
                </a:cubicBezTo>
                <a:cubicBezTo>
                  <a:pt x="17175" y="8129"/>
                  <a:pt x="17529" y="7682"/>
                  <a:pt x="17626" y="7519"/>
                </a:cubicBezTo>
                <a:cubicBezTo>
                  <a:pt x="17722" y="7356"/>
                  <a:pt x="17958" y="7144"/>
                  <a:pt x="18150" y="7047"/>
                </a:cubicBezTo>
                <a:cubicBezTo>
                  <a:pt x="18342" y="6949"/>
                  <a:pt x="18536" y="6787"/>
                  <a:pt x="18578" y="6681"/>
                </a:cubicBezTo>
                <a:cubicBezTo>
                  <a:pt x="18650" y="6497"/>
                  <a:pt x="18842" y="6445"/>
                  <a:pt x="19342" y="6483"/>
                </a:cubicBezTo>
                <a:cubicBezTo>
                  <a:pt x="19558" y="6499"/>
                  <a:pt x="19567" y="6472"/>
                  <a:pt x="19553" y="5757"/>
                </a:cubicBezTo>
                <a:cubicBezTo>
                  <a:pt x="19544" y="5281"/>
                  <a:pt x="19477" y="4919"/>
                  <a:pt x="19376" y="4753"/>
                </a:cubicBezTo>
                <a:cubicBezTo>
                  <a:pt x="19231" y="4514"/>
                  <a:pt x="19238" y="4476"/>
                  <a:pt x="19405" y="4302"/>
                </a:cubicBezTo>
                <a:cubicBezTo>
                  <a:pt x="19505" y="4198"/>
                  <a:pt x="19571" y="4054"/>
                  <a:pt x="19553" y="3980"/>
                </a:cubicBezTo>
                <a:cubicBezTo>
                  <a:pt x="19519" y="3838"/>
                  <a:pt x="20105" y="3307"/>
                  <a:pt x="20414" y="3201"/>
                </a:cubicBezTo>
                <a:cubicBezTo>
                  <a:pt x="20514" y="3166"/>
                  <a:pt x="20579" y="3066"/>
                  <a:pt x="20562" y="2975"/>
                </a:cubicBezTo>
                <a:cubicBezTo>
                  <a:pt x="20541" y="2859"/>
                  <a:pt x="20622" y="2789"/>
                  <a:pt x="20836" y="2744"/>
                </a:cubicBezTo>
                <a:cubicBezTo>
                  <a:pt x="21003" y="2709"/>
                  <a:pt x="21101" y="2675"/>
                  <a:pt x="21053" y="2669"/>
                </a:cubicBezTo>
                <a:cubicBezTo>
                  <a:pt x="21004" y="2663"/>
                  <a:pt x="21044" y="2547"/>
                  <a:pt x="21138" y="2411"/>
                </a:cubicBezTo>
                <a:cubicBezTo>
                  <a:pt x="21233" y="2275"/>
                  <a:pt x="21283" y="2139"/>
                  <a:pt x="21252" y="2110"/>
                </a:cubicBezTo>
                <a:cubicBezTo>
                  <a:pt x="21163" y="2026"/>
                  <a:pt x="21398" y="1694"/>
                  <a:pt x="21503" y="1756"/>
                </a:cubicBezTo>
                <a:cubicBezTo>
                  <a:pt x="21556" y="1787"/>
                  <a:pt x="21600" y="1743"/>
                  <a:pt x="21600" y="1665"/>
                </a:cubicBezTo>
                <a:cubicBezTo>
                  <a:pt x="21600" y="1580"/>
                  <a:pt x="21486" y="1511"/>
                  <a:pt x="21321" y="1493"/>
                </a:cubicBezTo>
                <a:cubicBezTo>
                  <a:pt x="21108" y="1470"/>
                  <a:pt x="21049" y="1420"/>
                  <a:pt x="21075" y="1278"/>
                </a:cubicBezTo>
                <a:cubicBezTo>
                  <a:pt x="21105" y="1119"/>
                  <a:pt x="21084" y="1109"/>
                  <a:pt x="20950" y="1213"/>
                </a:cubicBezTo>
                <a:cubicBezTo>
                  <a:pt x="20821" y="1315"/>
                  <a:pt x="20741" y="1311"/>
                  <a:pt x="20488" y="1192"/>
                </a:cubicBezTo>
                <a:cubicBezTo>
                  <a:pt x="20319" y="1112"/>
                  <a:pt x="20180" y="1083"/>
                  <a:pt x="20180" y="1127"/>
                </a:cubicBezTo>
                <a:cubicBezTo>
                  <a:pt x="20180" y="1172"/>
                  <a:pt x="20000" y="1385"/>
                  <a:pt x="19781" y="1600"/>
                </a:cubicBezTo>
                <a:cubicBezTo>
                  <a:pt x="19485" y="1891"/>
                  <a:pt x="19301" y="1992"/>
                  <a:pt x="19068" y="1992"/>
                </a:cubicBezTo>
                <a:cubicBezTo>
                  <a:pt x="18834" y="1992"/>
                  <a:pt x="18760" y="2034"/>
                  <a:pt x="18760" y="2164"/>
                </a:cubicBezTo>
                <a:cubicBezTo>
                  <a:pt x="18760" y="2259"/>
                  <a:pt x="18620" y="2434"/>
                  <a:pt x="18452" y="2551"/>
                </a:cubicBezTo>
                <a:cubicBezTo>
                  <a:pt x="18285" y="2668"/>
                  <a:pt x="18150" y="2816"/>
                  <a:pt x="18150" y="2884"/>
                </a:cubicBezTo>
                <a:cubicBezTo>
                  <a:pt x="18150" y="3100"/>
                  <a:pt x="17700" y="3427"/>
                  <a:pt x="17460" y="3383"/>
                </a:cubicBezTo>
                <a:cubicBezTo>
                  <a:pt x="17282" y="3351"/>
                  <a:pt x="17238" y="3386"/>
                  <a:pt x="17238" y="3561"/>
                </a:cubicBezTo>
                <a:cubicBezTo>
                  <a:pt x="17238" y="3860"/>
                  <a:pt x="16914" y="4132"/>
                  <a:pt x="16747" y="3974"/>
                </a:cubicBezTo>
                <a:cubicBezTo>
                  <a:pt x="16653" y="3885"/>
                  <a:pt x="16582" y="3887"/>
                  <a:pt x="16434" y="3974"/>
                </a:cubicBezTo>
                <a:cubicBezTo>
                  <a:pt x="16272" y="4070"/>
                  <a:pt x="16216" y="4052"/>
                  <a:pt x="16080" y="3856"/>
                </a:cubicBezTo>
                <a:cubicBezTo>
                  <a:pt x="15867" y="3550"/>
                  <a:pt x="15870" y="3522"/>
                  <a:pt x="16211" y="3083"/>
                </a:cubicBezTo>
                <a:cubicBezTo>
                  <a:pt x="16373" y="2875"/>
                  <a:pt x="16523" y="2602"/>
                  <a:pt x="16542" y="2470"/>
                </a:cubicBezTo>
                <a:cubicBezTo>
                  <a:pt x="16574" y="2255"/>
                  <a:pt x="16623" y="2233"/>
                  <a:pt x="16987" y="2255"/>
                </a:cubicBezTo>
                <a:lnTo>
                  <a:pt x="17392" y="2277"/>
                </a:lnTo>
                <a:lnTo>
                  <a:pt x="17021" y="2089"/>
                </a:lnTo>
                <a:cubicBezTo>
                  <a:pt x="16667" y="1907"/>
                  <a:pt x="16474" y="1666"/>
                  <a:pt x="16571" y="1520"/>
                </a:cubicBezTo>
                <a:cubicBezTo>
                  <a:pt x="16596" y="1481"/>
                  <a:pt x="16405" y="1460"/>
                  <a:pt x="16143" y="1471"/>
                </a:cubicBezTo>
                <a:cubicBezTo>
                  <a:pt x="15698" y="1490"/>
                  <a:pt x="15640" y="1463"/>
                  <a:pt x="15242" y="1063"/>
                </a:cubicBezTo>
                <a:cubicBezTo>
                  <a:pt x="15008" y="827"/>
                  <a:pt x="14772" y="661"/>
                  <a:pt x="14717" y="692"/>
                </a:cubicBezTo>
                <a:cubicBezTo>
                  <a:pt x="14663" y="724"/>
                  <a:pt x="14587" y="703"/>
                  <a:pt x="14552" y="649"/>
                </a:cubicBezTo>
                <a:cubicBezTo>
                  <a:pt x="14517" y="596"/>
                  <a:pt x="14331" y="553"/>
                  <a:pt x="14141" y="553"/>
                </a:cubicBezTo>
                <a:cubicBezTo>
                  <a:pt x="13908" y="553"/>
                  <a:pt x="13765" y="496"/>
                  <a:pt x="13697" y="375"/>
                </a:cubicBezTo>
                <a:cubicBezTo>
                  <a:pt x="13641" y="277"/>
                  <a:pt x="13614" y="174"/>
                  <a:pt x="13640" y="150"/>
                </a:cubicBezTo>
                <a:cubicBezTo>
                  <a:pt x="13665" y="126"/>
                  <a:pt x="13518" y="115"/>
                  <a:pt x="13309" y="123"/>
                </a:cubicBezTo>
                <a:cubicBezTo>
                  <a:pt x="13100" y="131"/>
                  <a:pt x="12852" y="92"/>
                  <a:pt x="12756" y="37"/>
                </a:cubicBezTo>
                <a:cubicBezTo>
                  <a:pt x="12688" y="-1"/>
                  <a:pt x="12625" y="-9"/>
                  <a:pt x="12568" y="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40" name="Screen Shot 2018-07-06 at 7.47.49 AM.png"/>
          <p:cNvPicPr>
            <a:picLocks noChangeAspect="1"/>
          </p:cNvPicPr>
          <p:nvPr/>
        </p:nvPicPr>
        <p:blipFill>
          <a:blip r:embed="rId6">
            <a:extLst/>
          </a:blip>
          <a:srcRect l="6886" t="10162" r="13717" b="6896"/>
          <a:stretch>
            <a:fillRect/>
          </a:stretch>
        </p:blipFill>
        <p:spPr>
          <a:xfrm>
            <a:off x="5635872" y="1779845"/>
            <a:ext cx="1140470" cy="1595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7" h="21584" extrusionOk="0">
                <a:moveTo>
                  <a:pt x="8613" y="0"/>
                </a:moveTo>
                <a:cubicBezTo>
                  <a:pt x="8470" y="-11"/>
                  <a:pt x="8360" y="227"/>
                  <a:pt x="8136" y="801"/>
                </a:cubicBezTo>
                <a:cubicBezTo>
                  <a:pt x="7917" y="1362"/>
                  <a:pt x="7728" y="2104"/>
                  <a:pt x="7726" y="2455"/>
                </a:cubicBezTo>
                <a:cubicBezTo>
                  <a:pt x="7723" y="2805"/>
                  <a:pt x="7414" y="3819"/>
                  <a:pt x="7040" y="4705"/>
                </a:cubicBezTo>
                <a:cubicBezTo>
                  <a:pt x="6355" y="6322"/>
                  <a:pt x="6391" y="7856"/>
                  <a:pt x="7122" y="8523"/>
                </a:cubicBezTo>
                <a:cubicBezTo>
                  <a:pt x="7374" y="8753"/>
                  <a:pt x="7206" y="9211"/>
                  <a:pt x="6547" y="10080"/>
                </a:cubicBezTo>
                <a:cubicBezTo>
                  <a:pt x="6034" y="10758"/>
                  <a:pt x="5515" y="11757"/>
                  <a:pt x="5399" y="12304"/>
                </a:cubicBezTo>
                <a:cubicBezTo>
                  <a:pt x="5132" y="13565"/>
                  <a:pt x="3678" y="15109"/>
                  <a:pt x="1999" y="15907"/>
                </a:cubicBezTo>
                <a:cubicBezTo>
                  <a:pt x="664" y="16542"/>
                  <a:pt x="55" y="17377"/>
                  <a:pt x="709" y="17674"/>
                </a:cubicBezTo>
                <a:cubicBezTo>
                  <a:pt x="948" y="17561"/>
                  <a:pt x="1213" y="17598"/>
                  <a:pt x="1723" y="17765"/>
                </a:cubicBezTo>
                <a:cubicBezTo>
                  <a:pt x="2415" y="17992"/>
                  <a:pt x="2944" y="17973"/>
                  <a:pt x="4109" y="17685"/>
                </a:cubicBezTo>
                <a:cubicBezTo>
                  <a:pt x="5763" y="17275"/>
                  <a:pt x="6146" y="17440"/>
                  <a:pt x="5802" y="18426"/>
                </a:cubicBezTo>
                <a:cubicBezTo>
                  <a:pt x="5617" y="18955"/>
                  <a:pt x="5890" y="19266"/>
                  <a:pt x="7457" y="20316"/>
                </a:cubicBezTo>
                <a:cubicBezTo>
                  <a:pt x="9195" y="21481"/>
                  <a:pt x="9463" y="21575"/>
                  <a:pt x="11170" y="21584"/>
                </a:cubicBezTo>
                <a:cubicBezTo>
                  <a:pt x="12183" y="21589"/>
                  <a:pt x="13432" y="21478"/>
                  <a:pt x="13952" y="21337"/>
                </a:cubicBezTo>
                <a:lnTo>
                  <a:pt x="14899" y="21073"/>
                </a:lnTo>
                <a:lnTo>
                  <a:pt x="13795" y="20177"/>
                </a:lnTo>
                <a:cubicBezTo>
                  <a:pt x="12726" y="19302"/>
                  <a:pt x="12361" y="18204"/>
                  <a:pt x="13034" y="17905"/>
                </a:cubicBezTo>
                <a:cubicBezTo>
                  <a:pt x="13218" y="17824"/>
                  <a:pt x="13657" y="18053"/>
                  <a:pt x="14011" y="18421"/>
                </a:cubicBezTo>
                <a:cubicBezTo>
                  <a:pt x="14365" y="18788"/>
                  <a:pt x="14970" y="19337"/>
                  <a:pt x="15361" y="19640"/>
                </a:cubicBezTo>
                <a:cubicBezTo>
                  <a:pt x="15751" y="19942"/>
                  <a:pt x="16097" y="20275"/>
                  <a:pt x="16121" y="20381"/>
                </a:cubicBezTo>
                <a:cubicBezTo>
                  <a:pt x="16146" y="20486"/>
                  <a:pt x="16186" y="20673"/>
                  <a:pt x="16211" y="20800"/>
                </a:cubicBezTo>
                <a:cubicBezTo>
                  <a:pt x="16235" y="20926"/>
                  <a:pt x="16820" y="21132"/>
                  <a:pt x="17516" y="21251"/>
                </a:cubicBezTo>
                <a:cubicBezTo>
                  <a:pt x="17556" y="21258"/>
                  <a:pt x="17582" y="21265"/>
                  <a:pt x="17620" y="21272"/>
                </a:cubicBezTo>
                <a:cubicBezTo>
                  <a:pt x="17848" y="21164"/>
                  <a:pt x="18265" y="21084"/>
                  <a:pt x="18686" y="21084"/>
                </a:cubicBezTo>
                <a:cubicBezTo>
                  <a:pt x="20186" y="21084"/>
                  <a:pt x="20581" y="20643"/>
                  <a:pt x="19917" y="19720"/>
                </a:cubicBezTo>
                <a:cubicBezTo>
                  <a:pt x="19469" y="19098"/>
                  <a:pt x="19412" y="18483"/>
                  <a:pt x="19604" y="16611"/>
                </a:cubicBezTo>
                <a:cubicBezTo>
                  <a:pt x="19749" y="15189"/>
                  <a:pt x="19666" y="13388"/>
                  <a:pt x="19402" y="12003"/>
                </a:cubicBezTo>
                <a:cubicBezTo>
                  <a:pt x="19164" y="10752"/>
                  <a:pt x="18971" y="9443"/>
                  <a:pt x="18970" y="9092"/>
                </a:cubicBezTo>
                <a:cubicBezTo>
                  <a:pt x="18967" y="7975"/>
                  <a:pt x="20074" y="4850"/>
                  <a:pt x="20871" y="3727"/>
                </a:cubicBezTo>
                <a:cubicBezTo>
                  <a:pt x="21585" y="2721"/>
                  <a:pt x="21597" y="2652"/>
                  <a:pt x="20990" y="2793"/>
                </a:cubicBezTo>
                <a:cubicBezTo>
                  <a:pt x="17783" y="3540"/>
                  <a:pt x="17301" y="3585"/>
                  <a:pt x="16159" y="3239"/>
                </a:cubicBezTo>
                <a:cubicBezTo>
                  <a:pt x="15528" y="3047"/>
                  <a:pt x="14254" y="2839"/>
                  <a:pt x="13333" y="2777"/>
                </a:cubicBezTo>
                <a:cubicBezTo>
                  <a:pt x="11940" y="2683"/>
                  <a:pt x="11460" y="2505"/>
                  <a:pt x="10492" y="1713"/>
                </a:cubicBezTo>
                <a:cubicBezTo>
                  <a:pt x="9851" y="1189"/>
                  <a:pt x="9145" y="538"/>
                  <a:pt x="8926" y="269"/>
                </a:cubicBezTo>
                <a:cubicBezTo>
                  <a:pt x="8791" y="104"/>
                  <a:pt x="8698" y="7"/>
                  <a:pt x="8613" y="0"/>
                </a:cubicBezTo>
                <a:close/>
                <a:moveTo>
                  <a:pt x="105" y="18378"/>
                </a:moveTo>
                <a:cubicBezTo>
                  <a:pt x="32" y="18422"/>
                  <a:pt x="-3" y="18452"/>
                  <a:pt x="1" y="18469"/>
                </a:cubicBezTo>
                <a:cubicBezTo>
                  <a:pt x="4" y="18486"/>
                  <a:pt x="46" y="18491"/>
                  <a:pt x="120" y="18485"/>
                </a:cubicBezTo>
                <a:cubicBezTo>
                  <a:pt x="106" y="18453"/>
                  <a:pt x="103" y="18415"/>
                  <a:pt x="105" y="18378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41" name="Screen Shot 2018-07-06 at 7.55.29 AM.png"/>
          <p:cNvPicPr>
            <a:picLocks noChangeAspect="1"/>
          </p:cNvPicPr>
          <p:nvPr/>
        </p:nvPicPr>
        <p:blipFill>
          <a:blip r:embed="rId7">
            <a:extLst/>
          </a:blip>
          <a:srcRect l="1062" t="17600" r="10161" b="6444"/>
          <a:stretch>
            <a:fillRect/>
          </a:stretch>
        </p:blipFill>
        <p:spPr>
          <a:xfrm>
            <a:off x="5686563" y="576385"/>
            <a:ext cx="3046165" cy="1313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3" h="21582" extrusionOk="0">
                <a:moveTo>
                  <a:pt x="19639" y="0"/>
                </a:moveTo>
                <a:cubicBezTo>
                  <a:pt x="19611" y="0"/>
                  <a:pt x="19319" y="682"/>
                  <a:pt x="18990" y="1513"/>
                </a:cubicBezTo>
                <a:cubicBezTo>
                  <a:pt x="18256" y="3365"/>
                  <a:pt x="17937" y="3706"/>
                  <a:pt x="17152" y="3501"/>
                </a:cubicBezTo>
                <a:cubicBezTo>
                  <a:pt x="16719" y="3388"/>
                  <a:pt x="16511" y="3437"/>
                  <a:pt x="16345" y="3684"/>
                </a:cubicBezTo>
                <a:cubicBezTo>
                  <a:pt x="15799" y="4497"/>
                  <a:pt x="15487" y="4576"/>
                  <a:pt x="14653" y="4114"/>
                </a:cubicBezTo>
                <a:cubicBezTo>
                  <a:pt x="14143" y="3832"/>
                  <a:pt x="13316" y="3626"/>
                  <a:pt x="12334" y="3540"/>
                </a:cubicBezTo>
                <a:cubicBezTo>
                  <a:pt x="11495" y="3467"/>
                  <a:pt x="10453" y="3262"/>
                  <a:pt x="10015" y="3084"/>
                </a:cubicBezTo>
                <a:cubicBezTo>
                  <a:pt x="9041" y="2688"/>
                  <a:pt x="8488" y="2834"/>
                  <a:pt x="7963" y="3632"/>
                </a:cubicBezTo>
                <a:cubicBezTo>
                  <a:pt x="7743" y="3967"/>
                  <a:pt x="7010" y="4800"/>
                  <a:pt x="6333" y="5477"/>
                </a:cubicBezTo>
                <a:cubicBezTo>
                  <a:pt x="5262" y="6549"/>
                  <a:pt x="5021" y="6703"/>
                  <a:pt x="4464" y="6703"/>
                </a:cubicBezTo>
                <a:cubicBezTo>
                  <a:pt x="3631" y="6703"/>
                  <a:pt x="3219" y="6230"/>
                  <a:pt x="2370" y="4271"/>
                </a:cubicBezTo>
                <a:cubicBezTo>
                  <a:pt x="1666" y="2646"/>
                  <a:pt x="1519" y="2512"/>
                  <a:pt x="911" y="2986"/>
                </a:cubicBezTo>
                <a:cubicBezTo>
                  <a:pt x="541" y="3276"/>
                  <a:pt x="-20" y="4534"/>
                  <a:pt x="1" y="5027"/>
                </a:cubicBezTo>
                <a:cubicBezTo>
                  <a:pt x="8" y="5201"/>
                  <a:pt x="20" y="5449"/>
                  <a:pt x="26" y="5581"/>
                </a:cubicBezTo>
                <a:cubicBezTo>
                  <a:pt x="32" y="5714"/>
                  <a:pt x="137" y="6074"/>
                  <a:pt x="259" y="6377"/>
                </a:cubicBezTo>
                <a:cubicBezTo>
                  <a:pt x="381" y="6679"/>
                  <a:pt x="468" y="7005"/>
                  <a:pt x="453" y="7107"/>
                </a:cubicBezTo>
                <a:cubicBezTo>
                  <a:pt x="439" y="7209"/>
                  <a:pt x="583" y="7445"/>
                  <a:pt x="774" y="7629"/>
                </a:cubicBezTo>
                <a:cubicBezTo>
                  <a:pt x="987" y="7835"/>
                  <a:pt x="1119" y="8119"/>
                  <a:pt x="1119" y="8372"/>
                </a:cubicBezTo>
                <a:cubicBezTo>
                  <a:pt x="1119" y="9167"/>
                  <a:pt x="2209" y="10661"/>
                  <a:pt x="2797" y="10674"/>
                </a:cubicBezTo>
                <a:cubicBezTo>
                  <a:pt x="2989" y="10678"/>
                  <a:pt x="3193" y="10790"/>
                  <a:pt x="3250" y="10921"/>
                </a:cubicBezTo>
                <a:cubicBezTo>
                  <a:pt x="3322" y="11087"/>
                  <a:pt x="3428" y="11078"/>
                  <a:pt x="3601" y="10895"/>
                </a:cubicBezTo>
                <a:cubicBezTo>
                  <a:pt x="3803" y="10683"/>
                  <a:pt x="3898" y="10711"/>
                  <a:pt x="4102" y="11019"/>
                </a:cubicBezTo>
                <a:cubicBezTo>
                  <a:pt x="4239" y="11228"/>
                  <a:pt x="4498" y="11399"/>
                  <a:pt x="4678" y="11404"/>
                </a:cubicBezTo>
                <a:cubicBezTo>
                  <a:pt x="5600" y="11428"/>
                  <a:pt x="6151" y="11003"/>
                  <a:pt x="6822" y="9741"/>
                </a:cubicBezTo>
                <a:cubicBezTo>
                  <a:pt x="7010" y="9389"/>
                  <a:pt x="7194" y="9173"/>
                  <a:pt x="7233" y="9265"/>
                </a:cubicBezTo>
                <a:cubicBezTo>
                  <a:pt x="7271" y="9357"/>
                  <a:pt x="7325" y="10113"/>
                  <a:pt x="7354" y="10947"/>
                </a:cubicBezTo>
                <a:cubicBezTo>
                  <a:pt x="7398" y="12241"/>
                  <a:pt x="7378" y="12553"/>
                  <a:pt x="7207" y="13053"/>
                </a:cubicBezTo>
                <a:cubicBezTo>
                  <a:pt x="7098" y="13376"/>
                  <a:pt x="7035" y="13640"/>
                  <a:pt x="7070" y="13640"/>
                </a:cubicBezTo>
                <a:cubicBezTo>
                  <a:pt x="7104" y="13640"/>
                  <a:pt x="7100" y="13761"/>
                  <a:pt x="7061" y="13908"/>
                </a:cubicBezTo>
                <a:cubicBezTo>
                  <a:pt x="6957" y="14296"/>
                  <a:pt x="6950" y="15451"/>
                  <a:pt x="7047" y="16366"/>
                </a:cubicBezTo>
                <a:cubicBezTo>
                  <a:pt x="7233" y="18119"/>
                  <a:pt x="7534" y="20233"/>
                  <a:pt x="7615" y="20350"/>
                </a:cubicBezTo>
                <a:cubicBezTo>
                  <a:pt x="7662" y="20417"/>
                  <a:pt x="7679" y="20612"/>
                  <a:pt x="7651" y="20780"/>
                </a:cubicBezTo>
                <a:cubicBezTo>
                  <a:pt x="7595" y="21122"/>
                  <a:pt x="8174" y="21426"/>
                  <a:pt x="8261" y="21099"/>
                </a:cubicBezTo>
                <a:cubicBezTo>
                  <a:pt x="8289" y="20995"/>
                  <a:pt x="8438" y="20910"/>
                  <a:pt x="8593" y="20910"/>
                </a:cubicBezTo>
                <a:cubicBezTo>
                  <a:pt x="9040" y="20910"/>
                  <a:pt x="9213" y="20692"/>
                  <a:pt x="9074" y="20304"/>
                </a:cubicBezTo>
                <a:cubicBezTo>
                  <a:pt x="8982" y="20049"/>
                  <a:pt x="8990" y="19911"/>
                  <a:pt x="9102" y="19652"/>
                </a:cubicBezTo>
                <a:cubicBezTo>
                  <a:pt x="9228" y="19361"/>
                  <a:pt x="9287" y="19392"/>
                  <a:pt x="9585" y="19900"/>
                </a:cubicBezTo>
                <a:cubicBezTo>
                  <a:pt x="9772" y="20218"/>
                  <a:pt x="9925" y="20603"/>
                  <a:pt x="9925" y="20754"/>
                </a:cubicBezTo>
                <a:cubicBezTo>
                  <a:pt x="9925" y="20905"/>
                  <a:pt x="10035" y="21151"/>
                  <a:pt x="10170" y="21301"/>
                </a:cubicBezTo>
                <a:cubicBezTo>
                  <a:pt x="10305" y="21452"/>
                  <a:pt x="10463" y="21576"/>
                  <a:pt x="10518" y="21582"/>
                </a:cubicBezTo>
                <a:cubicBezTo>
                  <a:pt x="10698" y="21600"/>
                  <a:pt x="11055" y="20896"/>
                  <a:pt x="11055" y="20526"/>
                </a:cubicBezTo>
                <a:cubicBezTo>
                  <a:pt x="11055" y="20328"/>
                  <a:pt x="10725" y="19403"/>
                  <a:pt x="10319" y="18472"/>
                </a:cubicBezTo>
                <a:cubicBezTo>
                  <a:pt x="9913" y="17540"/>
                  <a:pt x="9580" y="16698"/>
                  <a:pt x="9580" y="16594"/>
                </a:cubicBezTo>
                <a:cubicBezTo>
                  <a:pt x="9580" y="16490"/>
                  <a:pt x="9736" y="16180"/>
                  <a:pt x="9925" y="15909"/>
                </a:cubicBezTo>
                <a:cubicBezTo>
                  <a:pt x="10115" y="15639"/>
                  <a:pt x="10268" y="15324"/>
                  <a:pt x="10268" y="15205"/>
                </a:cubicBezTo>
                <a:cubicBezTo>
                  <a:pt x="10268" y="14808"/>
                  <a:pt x="10570" y="14716"/>
                  <a:pt x="10740" y="15062"/>
                </a:cubicBezTo>
                <a:cubicBezTo>
                  <a:pt x="10864" y="15312"/>
                  <a:pt x="11261" y="15439"/>
                  <a:pt x="12219" y="15538"/>
                </a:cubicBezTo>
                <a:cubicBezTo>
                  <a:pt x="12939" y="15612"/>
                  <a:pt x="13568" y="15732"/>
                  <a:pt x="13619" y="15805"/>
                </a:cubicBezTo>
                <a:cubicBezTo>
                  <a:pt x="13670" y="15878"/>
                  <a:pt x="13711" y="16331"/>
                  <a:pt x="13711" y="16809"/>
                </a:cubicBezTo>
                <a:cubicBezTo>
                  <a:pt x="13711" y="17536"/>
                  <a:pt x="13655" y="17779"/>
                  <a:pt x="13366" y="18289"/>
                </a:cubicBezTo>
                <a:cubicBezTo>
                  <a:pt x="12889" y="19130"/>
                  <a:pt x="12694" y="19877"/>
                  <a:pt x="12770" y="20571"/>
                </a:cubicBezTo>
                <a:cubicBezTo>
                  <a:pt x="12823" y="21059"/>
                  <a:pt x="12885" y="21138"/>
                  <a:pt x="13217" y="21138"/>
                </a:cubicBezTo>
                <a:cubicBezTo>
                  <a:pt x="13556" y="21138"/>
                  <a:pt x="13679" y="20973"/>
                  <a:pt x="14200" y="19802"/>
                </a:cubicBezTo>
                <a:cubicBezTo>
                  <a:pt x="14568" y="18977"/>
                  <a:pt x="14794" y="18281"/>
                  <a:pt x="14794" y="17976"/>
                </a:cubicBezTo>
                <a:cubicBezTo>
                  <a:pt x="14794" y="16886"/>
                  <a:pt x="15300" y="15421"/>
                  <a:pt x="15724" y="15290"/>
                </a:cubicBezTo>
                <a:cubicBezTo>
                  <a:pt x="16067" y="15184"/>
                  <a:pt x="16708" y="16840"/>
                  <a:pt x="17253" y="19235"/>
                </a:cubicBezTo>
                <a:lnTo>
                  <a:pt x="17714" y="21256"/>
                </a:lnTo>
                <a:lnTo>
                  <a:pt x="18242" y="21321"/>
                </a:lnTo>
                <a:cubicBezTo>
                  <a:pt x="18888" y="21407"/>
                  <a:pt x="19223" y="21236"/>
                  <a:pt x="19223" y="20812"/>
                </a:cubicBezTo>
                <a:cubicBezTo>
                  <a:pt x="19223" y="20312"/>
                  <a:pt x="18917" y="19727"/>
                  <a:pt x="18717" y="19847"/>
                </a:cubicBezTo>
                <a:cubicBezTo>
                  <a:pt x="18599" y="19919"/>
                  <a:pt x="18439" y="19702"/>
                  <a:pt x="18254" y="19215"/>
                </a:cubicBezTo>
                <a:cubicBezTo>
                  <a:pt x="17985" y="18509"/>
                  <a:pt x="17893" y="17730"/>
                  <a:pt x="17795" y="15388"/>
                </a:cubicBezTo>
                <a:cubicBezTo>
                  <a:pt x="17765" y="14648"/>
                  <a:pt x="18045" y="13197"/>
                  <a:pt x="18448" y="12017"/>
                </a:cubicBezTo>
                <a:cubicBezTo>
                  <a:pt x="18603" y="11561"/>
                  <a:pt x="18732" y="10997"/>
                  <a:pt x="18734" y="10765"/>
                </a:cubicBezTo>
                <a:cubicBezTo>
                  <a:pt x="18739" y="10251"/>
                  <a:pt x="19241" y="8852"/>
                  <a:pt x="19445" y="8783"/>
                </a:cubicBezTo>
                <a:cubicBezTo>
                  <a:pt x="19526" y="8755"/>
                  <a:pt x="19753" y="8401"/>
                  <a:pt x="19951" y="8000"/>
                </a:cubicBezTo>
                <a:cubicBezTo>
                  <a:pt x="20239" y="7416"/>
                  <a:pt x="20398" y="7277"/>
                  <a:pt x="20744" y="7277"/>
                </a:cubicBezTo>
                <a:cubicBezTo>
                  <a:pt x="21094" y="7277"/>
                  <a:pt x="21214" y="7161"/>
                  <a:pt x="21379" y="6677"/>
                </a:cubicBezTo>
                <a:cubicBezTo>
                  <a:pt x="21515" y="6279"/>
                  <a:pt x="21580" y="5907"/>
                  <a:pt x="21573" y="5555"/>
                </a:cubicBezTo>
                <a:cubicBezTo>
                  <a:pt x="21566" y="5204"/>
                  <a:pt x="21487" y="4869"/>
                  <a:pt x="21337" y="4545"/>
                </a:cubicBezTo>
                <a:cubicBezTo>
                  <a:pt x="21202" y="4251"/>
                  <a:pt x="21092" y="3831"/>
                  <a:pt x="21092" y="3612"/>
                </a:cubicBezTo>
                <a:cubicBezTo>
                  <a:pt x="21092" y="3040"/>
                  <a:pt x="20632" y="1858"/>
                  <a:pt x="20376" y="1773"/>
                </a:cubicBezTo>
                <a:cubicBezTo>
                  <a:pt x="20197" y="1715"/>
                  <a:pt x="20161" y="1571"/>
                  <a:pt x="20173" y="952"/>
                </a:cubicBezTo>
                <a:cubicBezTo>
                  <a:pt x="20188" y="218"/>
                  <a:pt x="20183" y="210"/>
                  <a:pt x="19996" y="600"/>
                </a:cubicBezTo>
                <a:cubicBezTo>
                  <a:pt x="19812" y="985"/>
                  <a:pt x="19800" y="975"/>
                  <a:pt x="19746" y="496"/>
                </a:cubicBezTo>
                <a:cubicBezTo>
                  <a:pt x="19715" y="221"/>
                  <a:pt x="19667" y="0"/>
                  <a:pt x="19639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repeatCount="4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" grpId="3" animBg="1" advAuto="0"/>
      <p:bldP spid="1440" grpId="2" animBg="1" advAuto="0"/>
      <p:bldP spid="1441" grpId="1" animBg="1" advAuto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5" name="Group 1445"/>
          <p:cNvGrpSpPr/>
          <p:nvPr/>
        </p:nvGrpSpPr>
        <p:grpSpPr>
          <a:xfrm>
            <a:off x="-353559" y="-654366"/>
            <a:ext cx="4639298" cy="4880220"/>
            <a:chOff x="-5019" y="-817182"/>
            <a:chExt cx="4639296" cy="4880219"/>
          </a:xfrm>
        </p:grpSpPr>
        <p:pic>
          <p:nvPicPr>
            <p:cNvPr id="1443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44" name="Shape 1444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46" name="Screen Shot 2018-07-06 at 7.41.04 AM.png"/>
          <p:cNvPicPr>
            <a:picLocks noChangeAspect="1"/>
          </p:cNvPicPr>
          <p:nvPr/>
        </p:nvPicPr>
        <p:blipFill>
          <a:blip r:embed="rId3">
            <a:extLst/>
          </a:blip>
          <a:srcRect l="25259" t="3687" r="11758" b="1690"/>
          <a:stretch>
            <a:fillRect/>
          </a:stretch>
        </p:blipFill>
        <p:spPr>
          <a:xfrm>
            <a:off x="6141573" y="3646121"/>
            <a:ext cx="1775222" cy="3034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16795" y="10"/>
                </a:moveTo>
                <a:cubicBezTo>
                  <a:pt x="16779" y="-1"/>
                  <a:pt x="16744" y="0"/>
                  <a:pt x="16684" y="13"/>
                </a:cubicBezTo>
                <a:cubicBezTo>
                  <a:pt x="16002" y="166"/>
                  <a:pt x="15495" y="206"/>
                  <a:pt x="15375" y="117"/>
                </a:cubicBezTo>
                <a:cubicBezTo>
                  <a:pt x="15215" y="-2"/>
                  <a:pt x="13048" y="-34"/>
                  <a:pt x="13087" y="84"/>
                </a:cubicBezTo>
                <a:cubicBezTo>
                  <a:pt x="13126" y="204"/>
                  <a:pt x="12634" y="217"/>
                  <a:pt x="12468" y="101"/>
                </a:cubicBezTo>
                <a:cubicBezTo>
                  <a:pt x="12336" y="7"/>
                  <a:pt x="12289" y="7"/>
                  <a:pt x="12043" y="101"/>
                </a:cubicBezTo>
                <a:cubicBezTo>
                  <a:pt x="11848" y="175"/>
                  <a:pt x="11744" y="184"/>
                  <a:pt x="11686" y="129"/>
                </a:cubicBezTo>
                <a:cubicBezTo>
                  <a:pt x="11629" y="75"/>
                  <a:pt x="11542" y="83"/>
                  <a:pt x="11396" y="160"/>
                </a:cubicBezTo>
                <a:cubicBezTo>
                  <a:pt x="11257" y="233"/>
                  <a:pt x="10927" y="275"/>
                  <a:pt x="10392" y="284"/>
                </a:cubicBezTo>
                <a:cubicBezTo>
                  <a:pt x="9953" y="291"/>
                  <a:pt x="9570" y="320"/>
                  <a:pt x="9542" y="346"/>
                </a:cubicBezTo>
                <a:cubicBezTo>
                  <a:pt x="9514" y="372"/>
                  <a:pt x="9388" y="377"/>
                  <a:pt x="9257" y="357"/>
                </a:cubicBezTo>
                <a:cubicBezTo>
                  <a:pt x="9126" y="337"/>
                  <a:pt x="8939" y="358"/>
                  <a:pt x="8842" y="405"/>
                </a:cubicBezTo>
                <a:cubicBezTo>
                  <a:pt x="8701" y="473"/>
                  <a:pt x="8627" y="474"/>
                  <a:pt x="8485" y="405"/>
                </a:cubicBezTo>
                <a:cubicBezTo>
                  <a:pt x="8336" y="333"/>
                  <a:pt x="8256" y="350"/>
                  <a:pt x="8016" y="501"/>
                </a:cubicBezTo>
                <a:cubicBezTo>
                  <a:pt x="7857" y="601"/>
                  <a:pt x="7626" y="685"/>
                  <a:pt x="7509" y="690"/>
                </a:cubicBezTo>
                <a:cubicBezTo>
                  <a:pt x="7117" y="705"/>
                  <a:pt x="7062" y="716"/>
                  <a:pt x="6736" y="845"/>
                </a:cubicBezTo>
                <a:cubicBezTo>
                  <a:pt x="6470" y="950"/>
                  <a:pt x="6433" y="998"/>
                  <a:pt x="6534" y="1107"/>
                </a:cubicBezTo>
                <a:cubicBezTo>
                  <a:pt x="6601" y="1180"/>
                  <a:pt x="6626" y="1270"/>
                  <a:pt x="6587" y="1307"/>
                </a:cubicBezTo>
                <a:cubicBezTo>
                  <a:pt x="6547" y="1345"/>
                  <a:pt x="6593" y="1375"/>
                  <a:pt x="6693" y="1375"/>
                </a:cubicBezTo>
                <a:cubicBezTo>
                  <a:pt x="6792" y="1375"/>
                  <a:pt x="6932" y="1437"/>
                  <a:pt x="7002" y="1513"/>
                </a:cubicBezTo>
                <a:cubicBezTo>
                  <a:pt x="7072" y="1589"/>
                  <a:pt x="7099" y="1654"/>
                  <a:pt x="7060" y="1654"/>
                </a:cubicBezTo>
                <a:cubicBezTo>
                  <a:pt x="7021" y="1654"/>
                  <a:pt x="7029" y="1692"/>
                  <a:pt x="7079" y="1739"/>
                </a:cubicBezTo>
                <a:cubicBezTo>
                  <a:pt x="7141" y="1797"/>
                  <a:pt x="7192" y="1768"/>
                  <a:pt x="7239" y="1651"/>
                </a:cubicBezTo>
                <a:cubicBezTo>
                  <a:pt x="7277" y="1556"/>
                  <a:pt x="7372" y="1476"/>
                  <a:pt x="7451" y="1471"/>
                </a:cubicBezTo>
                <a:cubicBezTo>
                  <a:pt x="7530" y="1466"/>
                  <a:pt x="7634" y="1456"/>
                  <a:pt x="7683" y="1448"/>
                </a:cubicBezTo>
                <a:cubicBezTo>
                  <a:pt x="7732" y="1441"/>
                  <a:pt x="8165" y="1440"/>
                  <a:pt x="8644" y="1446"/>
                </a:cubicBezTo>
                <a:cubicBezTo>
                  <a:pt x="9269" y="1453"/>
                  <a:pt x="9632" y="1493"/>
                  <a:pt x="9933" y="1592"/>
                </a:cubicBezTo>
                <a:cubicBezTo>
                  <a:pt x="10349" y="1728"/>
                  <a:pt x="10851" y="1746"/>
                  <a:pt x="11116" y="1634"/>
                </a:cubicBezTo>
                <a:cubicBezTo>
                  <a:pt x="11194" y="1602"/>
                  <a:pt x="11286" y="1608"/>
                  <a:pt x="11329" y="1649"/>
                </a:cubicBezTo>
                <a:cubicBezTo>
                  <a:pt x="11375" y="1692"/>
                  <a:pt x="11999" y="1716"/>
                  <a:pt x="12946" y="1711"/>
                </a:cubicBezTo>
                <a:cubicBezTo>
                  <a:pt x="13982" y="1704"/>
                  <a:pt x="14534" y="1727"/>
                  <a:pt x="14627" y="1781"/>
                </a:cubicBezTo>
                <a:cubicBezTo>
                  <a:pt x="14729" y="1840"/>
                  <a:pt x="14757" y="2636"/>
                  <a:pt x="14743" y="4773"/>
                </a:cubicBezTo>
                <a:cubicBezTo>
                  <a:pt x="14732" y="6373"/>
                  <a:pt x="14689" y="7715"/>
                  <a:pt x="14646" y="7756"/>
                </a:cubicBezTo>
                <a:cubicBezTo>
                  <a:pt x="14518" y="7877"/>
                  <a:pt x="9948" y="7760"/>
                  <a:pt x="9774" y="7632"/>
                </a:cubicBezTo>
                <a:cubicBezTo>
                  <a:pt x="9693" y="7572"/>
                  <a:pt x="9604" y="7558"/>
                  <a:pt x="9561" y="7598"/>
                </a:cubicBezTo>
                <a:cubicBezTo>
                  <a:pt x="9520" y="7637"/>
                  <a:pt x="8777" y="7666"/>
                  <a:pt x="7804" y="7666"/>
                </a:cubicBezTo>
                <a:cubicBezTo>
                  <a:pt x="6874" y="7665"/>
                  <a:pt x="5927" y="7682"/>
                  <a:pt x="5698" y="7705"/>
                </a:cubicBezTo>
                <a:cubicBezTo>
                  <a:pt x="5470" y="7728"/>
                  <a:pt x="4681" y="7760"/>
                  <a:pt x="3950" y="7776"/>
                </a:cubicBezTo>
                <a:cubicBezTo>
                  <a:pt x="3219" y="7792"/>
                  <a:pt x="2579" y="7821"/>
                  <a:pt x="2526" y="7840"/>
                </a:cubicBezTo>
                <a:cubicBezTo>
                  <a:pt x="2473" y="7860"/>
                  <a:pt x="2017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0" y="8074"/>
                  <a:pt x="795" y="8106"/>
                  <a:pt x="531" y="8165"/>
                </a:cubicBezTo>
                <a:cubicBezTo>
                  <a:pt x="360" y="8203"/>
                  <a:pt x="171" y="8214"/>
                  <a:pt x="111" y="8193"/>
                </a:cubicBezTo>
                <a:cubicBezTo>
                  <a:pt x="49" y="8170"/>
                  <a:pt x="0" y="8384"/>
                  <a:pt x="0" y="8689"/>
                </a:cubicBezTo>
                <a:lnTo>
                  <a:pt x="0" y="9222"/>
                </a:lnTo>
                <a:lnTo>
                  <a:pt x="864" y="9183"/>
                </a:lnTo>
                <a:cubicBezTo>
                  <a:pt x="2203" y="9123"/>
                  <a:pt x="2134" y="9046"/>
                  <a:pt x="2134" y="10691"/>
                </a:cubicBezTo>
                <a:cubicBezTo>
                  <a:pt x="2134" y="11558"/>
                  <a:pt x="2091" y="12120"/>
                  <a:pt x="2019" y="12146"/>
                </a:cubicBezTo>
                <a:cubicBezTo>
                  <a:pt x="1867" y="12201"/>
                  <a:pt x="1863" y="12782"/>
                  <a:pt x="2014" y="12837"/>
                </a:cubicBezTo>
                <a:cubicBezTo>
                  <a:pt x="2085" y="12863"/>
                  <a:pt x="2077" y="12940"/>
                  <a:pt x="1994" y="13045"/>
                </a:cubicBezTo>
                <a:cubicBezTo>
                  <a:pt x="1896" y="13171"/>
                  <a:pt x="1898" y="13239"/>
                  <a:pt x="2004" y="13313"/>
                </a:cubicBezTo>
                <a:cubicBezTo>
                  <a:pt x="2093" y="13376"/>
                  <a:pt x="2105" y="13431"/>
                  <a:pt x="2033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6" y="15252"/>
                  <a:pt x="1835" y="15324"/>
                </a:cubicBezTo>
                <a:cubicBezTo>
                  <a:pt x="1783" y="15397"/>
                  <a:pt x="1809" y="15557"/>
                  <a:pt x="1893" y="15693"/>
                </a:cubicBezTo>
                <a:cubicBezTo>
                  <a:pt x="2001" y="15868"/>
                  <a:pt x="2007" y="15953"/>
                  <a:pt x="1912" y="16009"/>
                </a:cubicBezTo>
                <a:cubicBezTo>
                  <a:pt x="1768" y="16093"/>
                  <a:pt x="1735" y="16353"/>
                  <a:pt x="1859" y="16426"/>
                </a:cubicBezTo>
                <a:cubicBezTo>
                  <a:pt x="1962" y="16486"/>
                  <a:pt x="2063" y="18656"/>
                  <a:pt x="1970" y="18797"/>
                </a:cubicBezTo>
                <a:cubicBezTo>
                  <a:pt x="1927" y="18864"/>
                  <a:pt x="1844" y="18884"/>
                  <a:pt x="1753" y="18851"/>
                </a:cubicBezTo>
                <a:cubicBezTo>
                  <a:pt x="1488" y="18754"/>
                  <a:pt x="1283" y="18765"/>
                  <a:pt x="1352" y="18871"/>
                </a:cubicBezTo>
                <a:cubicBezTo>
                  <a:pt x="1440" y="19005"/>
                  <a:pt x="1010" y="19094"/>
                  <a:pt x="459" y="19054"/>
                </a:cubicBezTo>
                <a:lnTo>
                  <a:pt x="24" y="19023"/>
                </a:lnTo>
                <a:lnTo>
                  <a:pt x="19" y="19722"/>
                </a:lnTo>
                <a:lnTo>
                  <a:pt x="14" y="20422"/>
                </a:lnTo>
                <a:lnTo>
                  <a:pt x="541" y="20410"/>
                </a:lnTo>
                <a:cubicBezTo>
                  <a:pt x="1111" y="20398"/>
                  <a:pt x="1244" y="20436"/>
                  <a:pt x="1246" y="20616"/>
                </a:cubicBezTo>
                <a:cubicBezTo>
                  <a:pt x="1247" y="20686"/>
                  <a:pt x="1340" y="20732"/>
                  <a:pt x="1482" y="20732"/>
                </a:cubicBezTo>
                <a:cubicBezTo>
                  <a:pt x="1613" y="20732"/>
                  <a:pt x="1779" y="20756"/>
                  <a:pt x="1849" y="20782"/>
                </a:cubicBezTo>
                <a:cubicBezTo>
                  <a:pt x="1994" y="20838"/>
                  <a:pt x="2500" y="20817"/>
                  <a:pt x="2690" y="20749"/>
                </a:cubicBezTo>
                <a:cubicBezTo>
                  <a:pt x="2759" y="20723"/>
                  <a:pt x="3262" y="20732"/>
                  <a:pt x="3810" y="20768"/>
                </a:cubicBezTo>
                <a:cubicBezTo>
                  <a:pt x="4358" y="20805"/>
                  <a:pt x="5053" y="20836"/>
                  <a:pt x="5355" y="20836"/>
                </a:cubicBezTo>
                <a:cubicBezTo>
                  <a:pt x="5990" y="20837"/>
                  <a:pt x="6326" y="20986"/>
                  <a:pt x="5969" y="21107"/>
                </a:cubicBezTo>
                <a:cubicBezTo>
                  <a:pt x="5851" y="21147"/>
                  <a:pt x="5813" y="21179"/>
                  <a:pt x="5882" y="21180"/>
                </a:cubicBezTo>
                <a:cubicBezTo>
                  <a:pt x="5950" y="21181"/>
                  <a:pt x="6067" y="21148"/>
                  <a:pt x="6142" y="21104"/>
                </a:cubicBezTo>
                <a:cubicBezTo>
                  <a:pt x="6235" y="21050"/>
                  <a:pt x="6329" y="21046"/>
                  <a:pt x="6432" y="21093"/>
                </a:cubicBezTo>
                <a:cubicBezTo>
                  <a:pt x="6606" y="21170"/>
                  <a:pt x="7225" y="21170"/>
                  <a:pt x="7437" y="21093"/>
                </a:cubicBezTo>
                <a:cubicBezTo>
                  <a:pt x="7514" y="21065"/>
                  <a:pt x="7608" y="21070"/>
                  <a:pt x="7644" y="21104"/>
                </a:cubicBezTo>
                <a:cubicBezTo>
                  <a:pt x="7733" y="21188"/>
                  <a:pt x="9941" y="21193"/>
                  <a:pt x="10030" y="21110"/>
                </a:cubicBezTo>
                <a:cubicBezTo>
                  <a:pt x="10107" y="21036"/>
                  <a:pt x="11190" y="21020"/>
                  <a:pt x="11309" y="21090"/>
                </a:cubicBezTo>
                <a:cubicBezTo>
                  <a:pt x="11351" y="21114"/>
                  <a:pt x="12199" y="21147"/>
                  <a:pt x="13193" y="21163"/>
                </a:cubicBezTo>
                <a:cubicBezTo>
                  <a:pt x="15078" y="21194"/>
                  <a:pt x="15485" y="21246"/>
                  <a:pt x="15375" y="21448"/>
                </a:cubicBezTo>
                <a:cubicBezTo>
                  <a:pt x="15319" y="21551"/>
                  <a:pt x="15400" y="21566"/>
                  <a:pt x="15994" y="21558"/>
                </a:cubicBezTo>
                <a:cubicBezTo>
                  <a:pt x="17192" y="21541"/>
                  <a:pt x="17237" y="21537"/>
                  <a:pt x="17167" y="21431"/>
                </a:cubicBezTo>
                <a:cubicBezTo>
                  <a:pt x="17052" y="21256"/>
                  <a:pt x="17412" y="21172"/>
                  <a:pt x="18268" y="21172"/>
                </a:cubicBezTo>
                <a:cubicBezTo>
                  <a:pt x="19078" y="21172"/>
                  <a:pt x="19323" y="21110"/>
                  <a:pt x="18896" y="21014"/>
                </a:cubicBezTo>
                <a:cubicBezTo>
                  <a:pt x="18700" y="20969"/>
                  <a:pt x="18704" y="20959"/>
                  <a:pt x="18910" y="20870"/>
                </a:cubicBezTo>
                <a:cubicBezTo>
                  <a:pt x="19031" y="20818"/>
                  <a:pt x="19201" y="20793"/>
                  <a:pt x="19292" y="20813"/>
                </a:cubicBezTo>
                <a:cubicBezTo>
                  <a:pt x="19384" y="20834"/>
                  <a:pt x="19591" y="20757"/>
                  <a:pt x="19765" y="20636"/>
                </a:cubicBezTo>
                <a:cubicBezTo>
                  <a:pt x="20003" y="20471"/>
                  <a:pt x="20173" y="20422"/>
                  <a:pt x="20494" y="20422"/>
                </a:cubicBezTo>
                <a:cubicBezTo>
                  <a:pt x="20808" y="20422"/>
                  <a:pt x="20896" y="20398"/>
                  <a:pt x="20847" y="20323"/>
                </a:cubicBezTo>
                <a:cubicBezTo>
                  <a:pt x="20806" y="20261"/>
                  <a:pt x="20923" y="20169"/>
                  <a:pt x="21156" y="20083"/>
                </a:cubicBezTo>
                <a:cubicBezTo>
                  <a:pt x="21514" y="19951"/>
                  <a:pt x="21533" y="19924"/>
                  <a:pt x="21537" y="19491"/>
                </a:cubicBezTo>
                <a:cubicBezTo>
                  <a:pt x="21540" y="19241"/>
                  <a:pt x="21530" y="19037"/>
                  <a:pt x="21518" y="19037"/>
                </a:cubicBezTo>
                <a:cubicBezTo>
                  <a:pt x="21505" y="19037"/>
                  <a:pt x="21370" y="19063"/>
                  <a:pt x="21219" y="19096"/>
                </a:cubicBezTo>
                <a:cubicBezTo>
                  <a:pt x="21058" y="19132"/>
                  <a:pt x="20822" y="19131"/>
                  <a:pt x="20649" y="19094"/>
                </a:cubicBezTo>
                <a:cubicBezTo>
                  <a:pt x="20486" y="19058"/>
                  <a:pt x="19934" y="19014"/>
                  <a:pt x="19422" y="18998"/>
                </a:cubicBezTo>
                <a:cubicBezTo>
                  <a:pt x="18387" y="18964"/>
                  <a:pt x="18204" y="18928"/>
                  <a:pt x="18389" y="18797"/>
                </a:cubicBezTo>
                <a:cubicBezTo>
                  <a:pt x="18457" y="18750"/>
                  <a:pt x="18476" y="18691"/>
                  <a:pt x="18432" y="18665"/>
                </a:cubicBezTo>
                <a:cubicBezTo>
                  <a:pt x="18337" y="18609"/>
                  <a:pt x="18365" y="9702"/>
                  <a:pt x="18461" y="9611"/>
                </a:cubicBezTo>
                <a:cubicBezTo>
                  <a:pt x="18498" y="9576"/>
                  <a:pt x="18604" y="9549"/>
                  <a:pt x="18703" y="9549"/>
                </a:cubicBezTo>
                <a:cubicBezTo>
                  <a:pt x="18801" y="9549"/>
                  <a:pt x="19015" y="9458"/>
                  <a:pt x="19176" y="9346"/>
                </a:cubicBezTo>
                <a:cubicBezTo>
                  <a:pt x="19418" y="9178"/>
                  <a:pt x="19536" y="9148"/>
                  <a:pt x="19852" y="9177"/>
                </a:cubicBezTo>
                <a:cubicBezTo>
                  <a:pt x="20180" y="9207"/>
                  <a:pt x="20304" y="9171"/>
                  <a:pt x="20736" y="8920"/>
                </a:cubicBezTo>
                <a:cubicBezTo>
                  <a:pt x="21145" y="8683"/>
                  <a:pt x="21250" y="8650"/>
                  <a:pt x="21310" y="8743"/>
                </a:cubicBezTo>
                <a:cubicBezTo>
                  <a:pt x="21454" y="8962"/>
                  <a:pt x="21566" y="8851"/>
                  <a:pt x="21552" y="8503"/>
                </a:cubicBezTo>
                <a:cubicBezTo>
                  <a:pt x="21531" y="7986"/>
                  <a:pt x="21215" y="7870"/>
                  <a:pt x="19775" y="7855"/>
                </a:cubicBezTo>
                <a:cubicBezTo>
                  <a:pt x="19173" y="7848"/>
                  <a:pt x="18618" y="7821"/>
                  <a:pt x="18538" y="7792"/>
                </a:cubicBezTo>
                <a:cubicBezTo>
                  <a:pt x="18439" y="7757"/>
                  <a:pt x="18394" y="7504"/>
                  <a:pt x="18394" y="6995"/>
                </a:cubicBezTo>
                <a:cubicBezTo>
                  <a:pt x="18394" y="6508"/>
                  <a:pt x="18347" y="6223"/>
                  <a:pt x="18254" y="6168"/>
                </a:cubicBezTo>
                <a:cubicBezTo>
                  <a:pt x="18143" y="6104"/>
                  <a:pt x="18143" y="6067"/>
                  <a:pt x="18254" y="6002"/>
                </a:cubicBezTo>
                <a:cubicBezTo>
                  <a:pt x="18426" y="5901"/>
                  <a:pt x="18438" y="5557"/>
                  <a:pt x="18273" y="5497"/>
                </a:cubicBezTo>
                <a:cubicBezTo>
                  <a:pt x="18125" y="5444"/>
                  <a:pt x="18117" y="4515"/>
                  <a:pt x="18263" y="4463"/>
                </a:cubicBezTo>
                <a:cubicBezTo>
                  <a:pt x="18322" y="4441"/>
                  <a:pt x="18381" y="3855"/>
                  <a:pt x="18394" y="3160"/>
                </a:cubicBezTo>
                <a:cubicBezTo>
                  <a:pt x="18420" y="1668"/>
                  <a:pt x="18430" y="1540"/>
                  <a:pt x="18529" y="1482"/>
                </a:cubicBezTo>
                <a:cubicBezTo>
                  <a:pt x="18570" y="1458"/>
                  <a:pt x="18863" y="1428"/>
                  <a:pt x="19181" y="1414"/>
                </a:cubicBezTo>
                <a:cubicBezTo>
                  <a:pt x="19498" y="1401"/>
                  <a:pt x="19910" y="1355"/>
                  <a:pt x="20093" y="1313"/>
                </a:cubicBezTo>
                <a:cubicBezTo>
                  <a:pt x="20524" y="1215"/>
                  <a:pt x="20685" y="1219"/>
                  <a:pt x="20866" y="1324"/>
                </a:cubicBezTo>
                <a:cubicBezTo>
                  <a:pt x="20983" y="1393"/>
                  <a:pt x="21038" y="1390"/>
                  <a:pt x="21122" y="1310"/>
                </a:cubicBezTo>
                <a:cubicBezTo>
                  <a:pt x="21180" y="1255"/>
                  <a:pt x="21195" y="1182"/>
                  <a:pt x="21161" y="1149"/>
                </a:cubicBezTo>
                <a:cubicBezTo>
                  <a:pt x="21126" y="1116"/>
                  <a:pt x="21212" y="1072"/>
                  <a:pt x="21349" y="1051"/>
                </a:cubicBezTo>
                <a:cubicBezTo>
                  <a:pt x="21486" y="1030"/>
                  <a:pt x="21600" y="988"/>
                  <a:pt x="21600" y="958"/>
                </a:cubicBezTo>
                <a:cubicBezTo>
                  <a:pt x="21600" y="835"/>
                  <a:pt x="21449" y="685"/>
                  <a:pt x="21359" y="718"/>
                </a:cubicBezTo>
                <a:cubicBezTo>
                  <a:pt x="21305" y="737"/>
                  <a:pt x="21143" y="668"/>
                  <a:pt x="21001" y="563"/>
                </a:cubicBezTo>
                <a:cubicBezTo>
                  <a:pt x="20767" y="390"/>
                  <a:pt x="20666" y="371"/>
                  <a:pt x="19895" y="357"/>
                </a:cubicBezTo>
                <a:cubicBezTo>
                  <a:pt x="18578" y="333"/>
                  <a:pt x="17045" y="268"/>
                  <a:pt x="16868" y="230"/>
                </a:cubicBezTo>
                <a:cubicBezTo>
                  <a:pt x="16776" y="211"/>
                  <a:pt x="16739" y="150"/>
                  <a:pt x="16781" y="86"/>
                </a:cubicBezTo>
                <a:cubicBezTo>
                  <a:pt x="16806" y="48"/>
                  <a:pt x="16811" y="22"/>
                  <a:pt x="16795" y="10"/>
                </a:cubicBezTo>
                <a:close/>
                <a:moveTo>
                  <a:pt x="17186" y="13"/>
                </a:moveTo>
                <a:cubicBezTo>
                  <a:pt x="17092" y="35"/>
                  <a:pt x="17121" y="52"/>
                  <a:pt x="17259" y="55"/>
                </a:cubicBezTo>
                <a:cubicBezTo>
                  <a:pt x="17384" y="58"/>
                  <a:pt x="17453" y="42"/>
                  <a:pt x="17413" y="19"/>
                </a:cubicBezTo>
                <a:cubicBezTo>
                  <a:pt x="17374" y="-4"/>
                  <a:pt x="17272" y="-7"/>
                  <a:pt x="17186" y="13"/>
                </a:cubicBezTo>
                <a:close/>
                <a:moveTo>
                  <a:pt x="9117" y="1674"/>
                </a:moveTo>
                <a:cubicBezTo>
                  <a:pt x="9022" y="1696"/>
                  <a:pt x="9046" y="1713"/>
                  <a:pt x="9185" y="1716"/>
                </a:cubicBezTo>
                <a:cubicBezTo>
                  <a:pt x="9310" y="1719"/>
                  <a:pt x="9383" y="1703"/>
                  <a:pt x="9344" y="1680"/>
                </a:cubicBezTo>
                <a:cubicBezTo>
                  <a:pt x="9305" y="1657"/>
                  <a:pt x="9203" y="1654"/>
                  <a:pt x="9117" y="1674"/>
                </a:cubicBezTo>
                <a:close/>
                <a:moveTo>
                  <a:pt x="8156" y="1677"/>
                </a:moveTo>
                <a:cubicBezTo>
                  <a:pt x="8075" y="1696"/>
                  <a:pt x="8143" y="1711"/>
                  <a:pt x="8306" y="1711"/>
                </a:cubicBezTo>
                <a:cubicBezTo>
                  <a:pt x="8469" y="1711"/>
                  <a:pt x="8537" y="1696"/>
                  <a:pt x="8456" y="1677"/>
                </a:cubicBezTo>
                <a:cubicBezTo>
                  <a:pt x="8374" y="1658"/>
                  <a:pt x="8238" y="1658"/>
                  <a:pt x="8156" y="1677"/>
                </a:cubicBezTo>
                <a:close/>
                <a:moveTo>
                  <a:pt x="7707" y="2156"/>
                </a:moveTo>
                <a:cubicBezTo>
                  <a:pt x="7578" y="2150"/>
                  <a:pt x="7503" y="2178"/>
                  <a:pt x="7543" y="2215"/>
                </a:cubicBezTo>
                <a:cubicBezTo>
                  <a:pt x="7583" y="2253"/>
                  <a:pt x="7545" y="2331"/>
                  <a:pt x="7461" y="2390"/>
                </a:cubicBezTo>
                <a:cubicBezTo>
                  <a:pt x="7334" y="2479"/>
                  <a:pt x="7341" y="2507"/>
                  <a:pt x="7509" y="2562"/>
                </a:cubicBezTo>
                <a:cubicBezTo>
                  <a:pt x="7654" y="2609"/>
                  <a:pt x="7715" y="2720"/>
                  <a:pt x="7717" y="2954"/>
                </a:cubicBezTo>
                <a:cubicBezTo>
                  <a:pt x="7718" y="3179"/>
                  <a:pt x="7752" y="3249"/>
                  <a:pt x="7828" y="3180"/>
                </a:cubicBezTo>
                <a:cubicBezTo>
                  <a:pt x="7888" y="3124"/>
                  <a:pt x="7909" y="3055"/>
                  <a:pt x="7876" y="3024"/>
                </a:cubicBezTo>
                <a:cubicBezTo>
                  <a:pt x="7844" y="2994"/>
                  <a:pt x="7900" y="2949"/>
                  <a:pt x="8002" y="2926"/>
                </a:cubicBezTo>
                <a:cubicBezTo>
                  <a:pt x="8262" y="2868"/>
                  <a:pt x="8236" y="2598"/>
                  <a:pt x="7953" y="2449"/>
                </a:cubicBezTo>
                <a:cubicBezTo>
                  <a:pt x="7796" y="2366"/>
                  <a:pt x="7753" y="2299"/>
                  <a:pt x="7828" y="2246"/>
                </a:cubicBezTo>
                <a:cubicBezTo>
                  <a:pt x="7905" y="2192"/>
                  <a:pt x="7868" y="2163"/>
                  <a:pt x="7707" y="2156"/>
                </a:cubicBezTo>
                <a:close/>
                <a:moveTo>
                  <a:pt x="7239" y="3710"/>
                </a:moveTo>
                <a:cubicBezTo>
                  <a:pt x="7109" y="3729"/>
                  <a:pt x="7031" y="3771"/>
                  <a:pt x="7065" y="3803"/>
                </a:cubicBezTo>
                <a:cubicBezTo>
                  <a:pt x="7099" y="3835"/>
                  <a:pt x="6972" y="3929"/>
                  <a:pt x="6780" y="4011"/>
                </a:cubicBezTo>
                <a:cubicBezTo>
                  <a:pt x="6481" y="4140"/>
                  <a:pt x="6434" y="4203"/>
                  <a:pt x="6456" y="4448"/>
                </a:cubicBezTo>
                <a:cubicBezTo>
                  <a:pt x="6474" y="4640"/>
                  <a:pt x="6532" y="4730"/>
                  <a:pt x="6635" y="4716"/>
                </a:cubicBezTo>
                <a:cubicBezTo>
                  <a:pt x="6871" y="4686"/>
                  <a:pt x="7103" y="4830"/>
                  <a:pt x="7041" y="4970"/>
                </a:cubicBezTo>
                <a:cubicBezTo>
                  <a:pt x="6990" y="5083"/>
                  <a:pt x="7065" y="5093"/>
                  <a:pt x="7794" y="5080"/>
                </a:cubicBezTo>
                <a:cubicBezTo>
                  <a:pt x="8827" y="5062"/>
                  <a:pt x="8779" y="5069"/>
                  <a:pt x="8779" y="4916"/>
                </a:cubicBezTo>
                <a:cubicBezTo>
                  <a:pt x="8779" y="4775"/>
                  <a:pt x="9057" y="4605"/>
                  <a:pt x="9175" y="4674"/>
                </a:cubicBezTo>
                <a:cubicBezTo>
                  <a:pt x="9215" y="4697"/>
                  <a:pt x="9214" y="4604"/>
                  <a:pt x="9175" y="4465"/>
                </a:cubicBezTo>
                <a:cubicBezTo>
                  <a:pt x="9123" y="4278"/>
                  <a:pt x="9159" y="4177"/>
                  <a:pt x="9315" y="4076"/>
                </a:cubicBezTo>
                <a:cubicBezTo>
                  <a:pt x="9487" y="3965"/>
                  <a:pt x="9500" y="3923"/>
                  <a:pt x="9378" y="3837"/>
                </a:cubicBezTo>
                <a:cubicBezTo>
                  <a:pt x="9265" y="3757"/>
                  <a:pt x="9027" y="3734"/>
                  <a:pt x="8402" y="3749"/>
                </a:cubicBezTo>
                <a:cubicBezTo>
                  <a:pt x="7949" y="3760"/>
                  <a:pt x="7556" y="3747"/>
                  <a:pt x="7528" y="3721"/>
                </a:cubicBezTo>
                <a:cubicBezTo>
                  <a:pt x="7500" y="3695"/>
                  <a:pt x="7368" y="3690"/>
                  <a:pt x="7239" y="37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47" name="Screen Shot 2018-07-06 at 7.43.08 AM.png"/>
          <p:cNvPicPr>
            <a:picLocks noChangeAspect="1"/>
          </p:cNvPicPr>
          <p:nvPr/>
        </p:nvPicPr>
        <p:blipFill>
          <a:blip r:embed="rId4">
            <a:extLst/>
          </a:blip>
          <a:srcRect l="1904" t="1095" r="1783" b="2684"/>
          <a:stretch>
            <a:fillRect/>
          </a:stretch>
        </p:blipFill>
        <p:spPr>
          <a:xfrm>
            <a:off x="5033308" y="1060122"/>
            <a:ext cx="4352675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3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48" name="Screen Shot 2018-07-06 at 7.45.29 AM.png"/>
          <p:cNvPicPr>
            <a:picLocks noChangeAspect="1"/>
          </p:cNvPicPr>
          <p:nvPr/>
        </p:nvPicPr>
        <p:blipFill>
          <a:blip r:embed="rId5">
            <a:extLst/>
          </a:blip>
          <a:srcRect t="13782" r="2730" b="2675"/>
          <a:stretch>
            <a:fillRect/>
          </a:stretch>
        </p:blipFill>
        <p:spPr>
          <a:xfrm>
            <a:off x="7096621" y="1874698"/>
            <a:ext cx="1503363" cy="1595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12568" y="10"/>
                </a:moveTo>
                <a:cubicBezTo>
                  <a:pt x="12395" y="68"/>
                  <a:pt x="12274" y="369"/>
                  <a:pt x="12271" y="816"/>
                </a:cubicBezTo>
                <a:cubicBezTo>
                  <a:pt x="12268" y="1242"/>
                  <a:pt x="12231" y="1338"/>
                  <a:pt x="12015" y="1471"/>
                </a:cubicBezTo>
                <a:cubicBezTo>
                  <a:pt x="11757" y="1631"/>
                  <a:pt x="11680" y="1932"/>
                  <a:pt x="11866" y="2041"/>
                </a:cubicBezTo>
                <a:cubicBezTo>
                  <a:pt x="11923" y="2074"/>
                  <a:pt x="11938" y="2145"/>
                  <a:pt x="11901" y="2202"/>
                </a:cubicBezTo>
                <a:cubicBezTo>
                  <a:pt x="11863" y="2259"/>
                  <a:pt x="11826" y="2419"/>
                  <a:pt x="11821" y="2556"/>
                </a:cubicBezTo>
                <a:cubicBezTo>
                  <a:pt x="11814" y="2717"/>
                  <a:pt x="11734" y="2839"/>
                  <a:pt x="11587" y="2900"/>
                </a:cubicBezTo>
                <a:cubicBezTo>
                  <a:pt x="11333" y="3005"/>
                  <a:pt x="11282" y="3185"/>
                  <a:pt x="11490" y="3260"/>
                </a:cubicBezTo>
                <a:cubicBezTo>
                  <a:pt x="11582" y="3293"/>
                  <a:pt x="11617" y="3455"/>
                  <a:pt x="11598" y="3770"/>
                </a:cubicBezTo>
                <a:cubicBezTo>
                  <a:pt x="11583" y="4024"/>
                  <a:pt x="11618" y="4283"/>
                  <a:pt x="11672" y="4345"/>
                </a:cubicBezTo>
                <a:cubicBezTo>
                  <a:pt x="11741" y="4423"/>
                  <a:pt x="11686" y="4520"/>
                  <a:pt x="11496" y="4662"/>
                </a:cubicBezTo>
                <a:cubicBezTo>
                  <a:pt x="11248" y="4846"/>
                  <a:pt x="11234" y="4886"/>
                  <a:pt x="11353" y="5097"/>
                </a:cubicBezTo>
                <a:cubicBezTo>
                  <a:pt x="11442" y="5254"/>
                  <a:pt x="11459" y="5446"/>
                  <a:pt x="11404" y="5693"/>
                </a:cubicBezTo>
                <a:cubicBezTo>
                  <a:pt x="11360" y="5893"/>
                  <a:pt x="11314" y="6244"/>
                  <a:pt x="11302" y="6472"/>
                </a:cubicBezTo>
                <a:cubicBezTo>
                  <a:pt x="11289" y="6704"/>
                  <a:pt x="11197" y="7000"/>
                  <a:pt x="11085" y="7143"/>
                </a:cubicBezTo>
                <a:cubicBezTo>
                  <a:pt x="10976" y="7284"/>
                  <a:pt x="10851" y="7519"/>
                  <a:pt x="10811" y="7670"/>
                </a:cubicBezTo>
                <a:cubicBezTo>
                  <a:pt x="10771" y="7823"/>
                  <a:pt x="10655" y="7964"/>
                  <a:pt x="10543" y="7992"/>
                </a:cubicBezTo>
                <a:cubicBezTo>
                  <a:pt x="10427" y="8021"/>
                  <a:pt x="10341" y="8124"/>
                  <a:pt x="10338" y="8244"/>
                </a:cubicBezTo>
                <a:cubicBezTo>
                  <a:pt x="10328" y="8743"/>
                  <a:pt x="9008" y="9623"/>
                  <a:pt x="8667" y="9356"/>
                </a:cubicBezTo>
                <a:cubicBezTo>
                  <a:pt x="8573" y="9282"/>
                  <a:pt x="8474" y="9282"/>
                  <a:pt x="8337" y="9351"/>
                </a:cubicBezTo>
                <a:cubicBezTo>
                  <a:pt x="8112" y="9465"/>
                  <a:pt x="8012" y="9403"/>
                  <a:pt x="8012" y="9152"/>
                </a:cubicBezTo>
                <a:cubicBezTo>
                  <a:pt x="8012" y="8910"/>
                  <a:pt x="7916" y="8936"/>
                  <a:pt x="7470" y="9297"/>
                </a:cubicBezTo>
                <a:cubicBezTo>
                  <a:pt x="7119" y="9581"/>
                  <a:pt x="7095" y="9629"/>
                  <a:pt x="7190" y="9867"/>
                </a:cubicBezTo>
                <a:cubicBezTo>
                  <a:pt x="7317" y="10181"/>
                  <a:pt x="7566" y="10289"/>
                  <a:pt x="7818" y="10140"/>
                </a:cubicBezTo>
                <a:cubicBezTo>
                  <a:pt x="7935" y="10071"/>
                  <a:pt x="8024" y="10065"/>
                  <a:pt x="8063" y="10124"/>
                </a:cubicBezTo>
                <a:cubicBezTo>
                  <a:pt x="8198" y="10330"/>
                  <a:pt x="8416" y="10214"/>
                  <a:pt x="8416" y="9936"/>
                </a:cubicBezTo>
                <a:cubicBezTo>
                  <a:pt x="8416" y="9581"/>
                  <a:pt x="8576" y="9482"/>
                  <a:pt x="8724" y="9743"/>
                </a:cubicBezTo>
                <a:cubicBezTo>
                  <a:pt x="8862" y="9986"/>
                  <a:pt x="8755" y="10503"/>
                  <a:pt x="8553" y="10576"/>
                </a:cubicBezTo>
                <a:cubicBezTo>
                  <a:pt x="8473" y="10605"/>
                  <a:pt x="8347" y="10774"/>
                  <a:pt x="8268" y="10952"/>
                </a:cubicBezTo>
                <a:cubicBezTo>
                  <a:pt x="8189" y="11129"/>
                  <a:pt x="8060" y="11274"/>
                  <a:pt x="7983" y="11274"/>
                </a:cubicBezTo>
                <a:cubicBezTo>
                  <a:pt x="7906" y="11274"/>
                  <a:pt x="7833" y="11340"/>
                  <a:pt x="7823" y="11419"/>
                </a:cubicBezTo>
                <a:cubicBezTo>
                  <a:pt x="7814" y="11498"/>
                  <a:pt x="7799" y="11630"/>
                  <a:pt x="7789" y="11714"/>
                </a:cubicBezTo>
                <a:cubicBezTo>
                  <a:pt x="7763" y="11950"/>
                  <a:pt x="6915" y="12716"/>
                  <a:pt x="6312" y="13046"/>
                </a:cubicBezTo>
                <a:cubicBezTo>
                  <a:pt x="6131" y="13146"/>
                  <a:pt x="5955" y="13304"/>
                  <a:pt x="5925" y="13395"/>
                </a:cubicBezTo>
                <a:cubicBezTo>
                  <a:pt x="5894" y="13487"/>
                  <a:pt x="5734" y="13670"/>
                  <a:pt x="5565" y="13804"/>
                </a:cubicBezTo>
                <a:cubicBezTo>
                  <a:pt x="5397" y="13938"/>
                  <a:pt x="5287" y="14045"/>
                  <a:pt x="5320" y="14045"/>
                </a:cubicBezTo>
                <a:cubicBezTo>
                  <a:pt x="5354" y="14045"/>
                  <a:pt x="5303" y="14156"/>
                  <a:pt x="5212" y="14287"/>
                </a:cubicBezTo>
                <a:cubicBezTo>
                  <a:pt x="5120" y="14419"/>
                  <a:pt x="4989" y="14529"/>
                  <a:pt x="4921" y="14529"/>
                </a:cubicBezTo>
                <a:cubicBezTo>
                  <a:pt x="4853" y="14529"/>
                  <a:pt x="4745" y="14634"/>
                  <a:pt x="4682" y="14765"/>
                </a:cubicBezTo>
                <a:cubicBezTo>
                  <a:pt x="4618" y="14897"/>
                  <a:pt x="4526" y="15007"/>
                  <a:pt x="4476" y="15007"/>
                </a:cubicBezTo>
                <a:cubicBezTo>
                  <a:pt x="4427" y="15007"/>
                  <a:pt x="4330" y="15198"/>
                  <a:pt x="4260" y="15437"/>
                </a:cubicBezTo>
                <a:cubicBezTo>
                  <a:pt x="4189" y="15675"/>
                  <a:pt x="4065" y="15905"/>
                  <a:pt x="3986" y="15947"/>
                </a:cubicBezTo>
                <a:cubicBezTo>
                  <a:pt x="3906" y="15989"/>
                  <a:pt x="3832" y="16087"/>
                  <a:pt x="3820" y="16162"/>
                </a:cubicBezTo>
                <a:cubicBezTo>
                  <a:pt x="3775" y="16445"/>
                  <a:pt x="3642" y="16555"/>
                  <a:pt x="3490" y="16436"/>
                </a:cubicBezTo>
                <a:cubicBezTo>
                  <a:pt x="3373" y="16344"/>
                  <a:pt x="3347" y="16364"/>
                  <a:pt x="3347" y="16565"/>
                </a:cubicBezTo>
                <a:cubicBezTo>
                  <a:pt x="3347" y="16699"/>
                  <a:pt x="3389" y="16839"/>
                  <a:pt x="3444" y="16871"/>
                </a:cubicBezTo>
                <a:cubicBezTo>
                  <a:pt x="3506" y="16907"/>
                  <a:pt x="3487" y="17018"/>
                  <a:pt x="3387" y="17161"/>
                </a:cubicBezTo>
                <a:cubicBezTo>
                  <a:pt x="3298" y="17289"/>
                  <a:pt x="3187" y="17375"/>
                  <a:pt x="3142" y="17349"/>
                </a:cubicBezTo>
                <a:cubicBezTo>
                  <a:pt x="3097" y="17323"/>
                  <a:pt x="2923" y="17418"/>
                  <a:pt x="2760" y="17564"/>
                </a:cubicBezTo>
                <a:cubicBezTo>
                  <a:pt x="2596" y="17709"/>
                  <a:pt x="2263" y="18012"/>
                  <a:pt x="2013" y="18235"/>
                </a:cubicBezTo>
                <a:cubicBezTo>
                  <a:pt x="1763" y="18458"/>
                  <a:pt x="1409" y="18687"/>
                  <a:pt x="1232" y="18745"/>
                </a:cubicBezTo>
                <a:cubicBezTo>
                  <a:pt x="1055" y="18804"/>
                  <a:pt x="912" y="18914"/>
                  <a:pt x="912" y="18992"/>
                </a:cubicBezTo>
                <a:cubicBezTo>
                  <a:pt x="912" y="19071"/>
                  <a:pt x="825" y="19159"/>
                  <a:pt x="718" y="19186"/>
                </a:cubicBezTo>
                <a:cubicBezTo>
                  <a:pt x="612" y="19212"/>
                  <a:pt x="502" y="19318"/>
                  <a:pt x="473" y="19422"/>
                </a:cubicBezTo>
                <a:cubicBezTo>
                  <a:pt x="444" y="19526"/>
                  <a:pt x="327" y="19635"/>
                  <a:pt x="211" y="19664"/>
                </a:cubicBezTo>
                <a:cubicBezTo>
                  <a:pt x="45" y="19705"/>
                  <a:pt x="0" y="19794"/>
                  <a:pt x="0" y="20077"/>
                </a:cubicBezTo>
                <a:cubicBezTo>
                  <a:pt x="0" y="20433"/>
                  <a:pt x="6" y="20436"/>
                  <a:pt x="399" y="20426"/>
                </a:cubicBezTo>
                <a:cubicBezTo>
                  <a:pt x="618" y="20421"/>
                  <a:pt x="777" y="20388"/>
                  <a:pt x="753" y="20351"/>
                </a:cubicBezTo>
                <a:cubicBezTo>
                  <a:pt x="655" y="20202"/>
                  <a:pt x="944" y="20160"/>
                  <a:pt x="1095" y="20303"/>
                </a:cubicBezTo>
                <a:cubicBezTo>
                  <a:pt x="1245" y="20444"/>
                  <a:pt x="1269" y="20432"/>
                  <a:pt x="1369" y="20147"/>
                </a:cubicBezTo>
                <a:cubicBezTo>
                  <a:pt x="1439" y="19946"/>
                  <a:pt x="1535" y="19843"/>
                  <a:pt x="1648" y="19852"/>
                </a:cubicBezTo>
                <a:cubicBezTo>
                  <a:pt x="1744" y="19859"/>
                  <a:pt x="1825" y="19826"/>
                  <a:pt x="1825" y="19777"/>
                </a:cubicBezTo>
                <a:cubicBezTo>
                  <a:pt x="1825" y="19727"/>
                  <a:pt x="1950" y="19636"/>
                  <a:pt x="2104" y="19572"/>
                </a:cubicBezTo>
                <a:cubicBezTo>
                  <a:pt x="2258" y="19509"/>
                  <a:pt x="2502" y="19376"/>
                  <a:pt x="2640" y="19282"/>
                </a:cubicBezTo>
                <a:cubicBezTo>
                  <a:pt x="3279" y="18849"/>
                  <a:pt x="3675" y="18643"/>
                  <a:pt x="3860" y="18643"/>
                </a:cubicBezTo>
                <a:cubicBezTo>
                  <a:pt x="3977" y="18643"/>
                  <a:pt x="4395" y="18330"/>
                  <a:pt x="4847" y="17902"/>
                </a:cubicBezTo>
                <a:cubicBezTo>
                  <a:pt x="5277" y="17495"/>
                  <a:pt x="5665" y="17173"/>
                  <a:pt x="5714" y="17188"/>
                </a:cubicBezTo>
                <a:cubicBezTo>
                  <a:pt x="5762" y="17202"/>
                  <a:pt x="5775" y="17145"/>
                  <a:pt x="5742" y="17064"/>
                </a:cubicBezTo>
                <a:cubicBezTo>
                  <a:pt x="5661" y="16863"/>
                  <a:pt x="6222" y="16286"/>
                  <a:pt x="6552" y="16226"/>
                </a:cubicBezTo>
                <a:cubicBezTo>
                  <a:pt x="7006" y="16144"/>
                  <a:pt x="7296" y="16485"/>
                  <a:pt x="7333" y="17139"/>
                </a:cubicBezTo>
                <a:cubicBezTo>
                  <a:pt x="7351" y="17444"/>
                  <a:pt x="7324" y="17721"/>
                  <a:pt x="7270" y="17752"/>
                </a:cubicBezTo>
                <a:cubicBezTo>
                  <a:pt x="7217" y="17783"/>
                  <a:pt x="7254" y="17846"/>
                  <a:pt x="7350" y="17897"/>
                </a:cubicBezTo>
                <a:cubicBezTo>
                  <a:pt x="7506" y="17979"/>
                  <a:pt x="7490" y="18017"/>
                  <a:pt x="7219" y="18267"/>
                </a:cubicBezTo>
                <a:cubicBezTo>
                  <a:pt x="7053" y="18421"/>
                  <a:pt x="6842" y="18695"/>
                  <a:pt x="6751" y="18874"/>
                </a:cubicBezTo>
                <a:cubicBezTo>
                  <a:pt x="6661" y="19053"/>
                  <a:pt x="6535" y="19218"/>
                  <a:pt x="6466" y="19239"/>
                </a:cubicBezTo>
                <a:cubicBezTo>
                  <a:pt x="6385" y="19265"/>
                  <a:pt x="6438" y="19384"/>
                  <a:pt x="6620" y="19589"/>
                </a:cubicBezTo>
                <a:cubicBezTo>
                  <a:pt x="6781" y="19768"/>
                  <a:pt x="6894" y="20016"/>
                  <a:pt x="6894" y="20174"/>
                </a:cubicBezTo>
                <a:cubicBezTo>
                  <a:pt x="6894" y="20384"/>
                  <a:pt x="6946" y="20451"/>
                  <a:pt x="7122" y="20475"/>
                </a:cubicBezTo>
                <a:cubicBezTo>
                  <a:pt x="7269" y="20494"/>
                  <a:pt x="7364" y="20584"/>
                  <a:pt x="7384" y="20722"/>
                </a:cubicBezTo>
                <a:cubicBezTo>
                  <a:pt x="7407" y="20873"/>
                  <a:pt x="7486" y="20937"/>
                  <a:pt x="7647" y="20937"/>
                </a:cubicBezTo>
                <a:cubicBezTo>
                  <a:pt x="7950" y="20937"/>
                  <a:pt x="8026" y="21020"/>
                  <a:pt x="7909" y="21227"/>
                </a:cubicBezTo>
                <a:cubicBezTo>
                  <a:pt x="7823" y="21378"/>
                  <a:pt x="7864" y="21401"/>
                  <a:pt x="8291" y="21409"/>
                </a:cubicBezTo>
                <a:cubicBezTo>
                  <a:pt x="8555" y="21415"/>
                  <a:pt x="8928" y="21458"/>
                  <a:pt x="9124" y="21506"/>
                </a:cubicBezTo>
                <a:cubicBezTo>
                  <a:pt x="9319" y="21554"/>
                  <a:pt x="9772" y="21591"/>
                  <a:pt x="10127" y="21587"/>
                </a:cubicBezTo>
                <a:cubicBezTo>
                  <a:pt x="10652" y="21580"/>
                  <a:pt x="10823" y="21536"/>
                  <a:pt x="11057" y="21350"/>
                </a:cubicBezTo>
                <a:cubicBezTo>
                  <a:pt x="11348" y="21119"/>
                  <a:pt x="12153" y="20938"/>
                  <a:pt x="12910" y="20937"/>
                </a:cubicBezTo>
                <a:cubicBezTo>
                  <a:pt x="13204" y="20936"/>
                  <a:pt x="13349" y="20874"/>
                  <a:pt x="13531" y="20674"/>
                </a:cubicBezTo>
                <a:cubicBezTo>
                  <a:pt x="13663" y="20529"/>
                  <a:pt x="13743" y="20372"/>
                  <a:pt x="13708" y="20319"/>
                </a:cubicBezTo>
                <a:cubicBezTo>
                  <a:pt x="13673" y="20266"/>
                  <a:pt x="13634" y="20164"/>
                  <a:pt x="13623" y="20093"/>
                </a:cubicBezTo>
                <a:cubicBezTo>
                  <a:pt x="13576" y="19800"/>
                  <a:pt x="13252" y="19599"/>
                  <a:pt x="12824" y="19599"/>
                </a:cubicBezTo>
                <a:cubicBezTo>
                  <a:pt x="12578" y="19599"/>
                  <a:pt x="12346" y="19543"/>
                  <a:pt x="12277" y="19465"/>
                </a:cubicBezTo>
                <a:cubicBezTo>
                  <a:pt x="12211" y="19390"/>
                  <a:pt x="11976" y="19297"/>
                  <a:pt x="11752" y="19261"/>
                </a:cubicBezTo>
                <a:cubicBezTo>
                  <a:pt x="11447" y="19212"/>
                  <a:pt x="11323" y="19139"/>
                  <a:pt x="11250" y="18960"/>
                </a:cubicBezTo>
                <a:cubicBezTo>
                  <a:pt x="11138" y="18682"/>
                  <a:pt x="11198" y="18547"/>
                  <a:pt x="11439" y="18547"/>
                </a:cubicBezTo>
                <a:cubicBezTo>
                  <a:pt x="11576" y="18547"/>
                  <a:pt x="11613" y="18452"/>
                  <a:pt x="11621" y="18074"/>
                </a:cubicBezTo>
                <a:cubicBezTo>
                  <a:pt x="11631" y="17590"/>
                  <a:pt x="11894" y="17057"/>
                  <a:pt x="12072" y="17161"/>
                </a:cubicBezTo>
                <a:cubicBezTo>
                  <a:pt x="12182" y="17225"/>
                  <a:pt x="12207" y="16891"/>
                  <a:pt x="12100" y="16790"/>
                </a:cubicBezTo>
                <a:cubicBezTo>
                  <a:pt x="11950" y="16648"/>
                  <a:pt x="12080" y="15723"/>
                  <a:pt x="12277" y="15549"/>
                </a:cubicBezTo>
                <a:cubicBezTo>
                  <a:pt x="12384" y="15455"/>
                  <a:pt x="12471" y="15331"/>
                  <a:pt x="12471" y="15270"/>
                </a:cubicBezTo>
                <a:cubicBezTo>
                  <a:pt x="12471" y="15209"/>
                  <a:pt x="12595" y="15036"/>
                  <a:pt x="12744" y="14889"/>
                </a:cubicBezTo>
                <a:cubicBezTo>
                  <a:pt x="12894" y="14741"/>
                  <a:pt x="13033" y="14524"/>
                  <a:pt x="13052" y="14405"/>
                </a:cubicBezTo>
                <a:cubicBezTo>
                  <a:pt x="13071" y="14287"/>
                  <a:pt x="13270" y="13946"/>
                  <a:pt x="13491" y="13648"/>
                </a:cubicBezTo>
                <a:cubicBezTo>
                  <a:pt x="13713" y="13350"/>
                  <a:pt x="13891" y="13043"/>
                  <a:pt x="13891" y="12966"/>
                </a:cubicBezTo>
                <a:cubicBezTo>
                  <a:pt x="13891" y="12888"/>
                  <a:pt x="13961" y="12773"/>
                  <a:pt x="14045" y="12708"/>
                </a:cubicBezTo>
                <a:cubicBezTo>
                  <a:pt x="14128" y="12642"/>
                  <a:pt x="14199" y="12506"/>
                  <a:pt x="14199" y="12402"/>
                </a:cubicBezTo>
                <a:cubicBezTo>
                  <a:pt x="14199" y="12294"/>
                  <a:pt x="14282" y="12189"/>
                  <a:pt x="14398" y="12160"/>
                </a:cubicBezTo>
                <a:cubicBezTo>
                  <a:pt x="14525" y="12129"/>
                  <a:pt x="14643" y="11975"/>
                  <a:pt x="14717" y="11741"/>
                </a:cubicBezTo>
                <a:cubicBezTo>
                  <a:pt x="14783" y="11536"/>
                  <a:pt x="14899" y="11316"/>
                  <a:pt x="14974" y="11258"/>
                </a:cubicBezTo>
                <a:cubicBezTo>
                  <a:pt x="15049" y="11199"/>
                  <a:pt x="15111" y="11095"/>
                  <a:pt x="15111" y="11027"/>
                </a:cubicBezTo>
                <a:cubicBezTo>
                  <a:pt x="15111" y="10958"/>
                  <a:pt x="15217" y="10825"/>
                  <a:pt x="15350" y="10726"/>
                </a:cubicBezTo>
                <a:cubicBezTo>
                  <a:pt x="15484" y="10627"/>
                  <a:pt x="15609" y="10458"/>
                  <a:pt x="15630" y="10355"/>
                </a:cubicBezTo>
                <a:cubicBezTo>
                  <a:pt x="15662" y="10196"/>
                  <a:pt x="15744" y="10173"/>
                  <a:pt x="16189" y="10194"/>
                </a:cubicBezTo>
                <a:cubicBezTo>
                  <a:pt x="16624" y="10215"/>
                  <a:pt x="16717" y="10195"/>
                  <a:pt x="16759" y="10044"/>
                </a:cubicBezTo>
                <a:cubicBezTo>
                  <a:pt x="16797" y="9906"/>
                  <a:pt x="16761" y="9874"/>
                  <a:pt x="16616" y="9909"/>
                </a:cubicBezTo>
                <a:cubicBezTo>
                  <a:pt x="16425" y="9957"/>
                  <a:pt x="16392" y="9903"/>
                  <a:pt x="16286" y="9442"/>
                </a:cubicBezTo>
                <a:cubicBezTo>
                  <a:pt x="16238" y="9237"/>
                  <a:pt x="16337" y="9072"/>
                  <a:pt x="16839" y="8508"/>
                </a:cubicBezTo>
                <a:cubicBezTo>
                  <a:pt x="17175" y="8129"/>
                  <a:pt x="17529" y="7682"/>
                  <a:pt x="17626" y="7519"/>
                </a:cubicBezTo>
                <a:cubicBezTo>
                  <a:pt x="17722" y="7356"/>
                  <a:pt x="17958" y="7144"/>
                  <a:pt x="18150" y="7047"/>
                </a:cubicBezTo>
                <a:cubicBezTo>
                  <a:pt x="18342" y="6949"/>
                  <a:pt x="18536" y="6787"/>
                  <a:pt x="18578" y="6681"/>
                </a:cubicBezTo>
                <a:cubicBezTo>
                  <a:pt x="18650" y="6497"/>
                  <a:pt x="18842" y="6445"/>
                  <a:pt x="19342" y="6483"/>
                </a:cubicBezTo>
                <a:cubicBezTo>
                  <a:pt x="19558" y="6499"/>
                  <a:pt x="19567" y="6472"/>
                  <a:pt x="19553" y="5757"/>
                </a:cubicBezTo>
                <a:cubicBezTo>
                  <a:pt x="19544" y="5281"/>
                  <a:pt x="19477" y="4919"/>
                  <a:pt x="19376" y="4753"/>
                </a:cubicBezTo>
                <a:cubicBezTo>
                  <a:pt x="19231" y="4514"/>
                  <a:pt x="19238" y="4476"/>
                  <a:pt x="19405" y="4302"/>
                </a:cubicBezTo>
                <a:cubicBezTo>
                  <a:pt x="19505" y="4198"/>
                  <a:pt x="19571" y="4054"/>
                  <a:pt x="19553" y="3980"/>
                </a:cubicBezTo>
                <a:cubicBezTo>
                  <a:pt x="19519" y="3838"/>
                  <a:pt x="20105" y="3307"/>
                  <a:pt x="20414" y="3201"/>
                </a:cubicBezTo>
                <a:cubicBezTo>
                  <a:pt x="20514" y="3166"/>
                  <a:pt x="20579" y="3066"/>
                  <a:pt x="20562" y="2975"/>
                </a:cubicBezTo>
                <a:cubicBezTo>
                  <a:pt x="20541" y="2859"/>
                  <a:pt x="20622" y="2789"/>
                  <a:pt x="20836" y="2744"/>
                </a:cubicBezTo>
                <a:cubicBezTo>
                  <a:pt x="21003" y="2709"/>
                  <a:pt x="21101" y="2675"/>
                  <a:pt x="21053" y="2669"/>
                </a:cubicBezTo>
                <a:cubicBezTo>
                  <a:pt x="21004" y="2663"/>
                  <a:pt x="21044" y="2547"/>
                  <a:pt x="21138" y="2411"/>
                </a:cubicBezTo>
                <a:cubicBezTo>
                  <a:pt x="21233" y="2275"/>
                  <a:pt x="21283" y="2139"/>
                  <a:pt x="21252" y="2110"/>
                </a:cubicBezTo>
                <a:cubicBezTo>
                  <a:pt x="21163" y="2026"/>
                  <a:pt x="21398" y="1694"/>
                  <a:pt x="21503" y="1756"/>
                </a:cubicBezTo>
                <a:cubicBezTo>
                  <a:pt x="21556" y="1787"/>
                  <a:pt x="21600" y="1743"/>
                  <a:pt x="21600" y="1665"/>
                </a:cubicBezTo>
                <a:cubicBezTo>
                  <a:pt x="21600" y="1580"/>
                  <a:pt x="21486" y="1511"/>
                  <a:pt x="21321" y="1493"/>
                </a:cubicBezTo>
                <a:cubicBezTo>
                  <a:pt x="21108" y="1470"/>
                  <a:pt x="21049" y="1420"/>
                  <a:pt x="21075" y="1278"/>
                </a:cubicBezTo>
                <a:cubicBezTo>
                  <a:pt x="21105" y="1119"/>
                  <a:pt x="21084" y="1109"/>
                  <a:pt x="20950" y="1213"/>
                </a:cubicBezTo>
                <a:cubicBezTo>
                  <a:pt x="20821" y="1315"/>
                  <a:pt x="20741" y="1311"/>
                  <a:pt x="20488" y="1192"/>
                </a:cubicBezTo>
                <a:cubicBezTo>
                  <a:pt x="20319" y="1112"/>
                  <a:pt x="20180" y="1083"/>
                  <a:pt x="20180" y="1127"/>
                </a:cubicBezTo>
                <a:cubicBezTo>
                  <a:pt x="20180" y="1172"/>
                  <a:pt x="20000" y="1385"/>
                  <a:pt x="19781" y="1600"/>
                </a:cubicBezTo>
                <a:cubicBezTo>
                  <a:pt x="19485" y="1891"/>
                  <a:pt x="19301" y="1992"/>
                  <a:pt x="19068" y="1992"/>
                </a:cubicBezTo>
                <a:cubicBezTo>
                  <a:pt x="18834" y="1992"/>
                  <a:pt x="18760" y="2034"/>
                  <a:pt x="18760" y="2164"/>
                </a:cubicBezTo>
                <a:cubicBezTo>
                  <a:pt x="18760" y="2259"/>
                  <a:pt x="18620" y="2434"/>
                  <a:pt x="18452" y="2551"/>
                </a:cubicBezTo>
                <a:cubicBezTo>
                  <a:pt x="18285" y="2668"/>
                  <a:pt x="18150" y="2816"/>
                  <a:pt x="18150" y="2884"/>
                </a:cubicBezTo>
                <a:cubicBezTo>
                  <a:pt x="18150" y="3100"/>
                  <a:pt x="17700" y="3427"/>
                  <a:pt x="17460" y="3383"/>
                </a:cubicBezTo>
                <a:cubicBezTo>
                  <a:pt x="17282" y="3351"/>
                  <a:pt x="17238" y="3386"/>
                  <a:pt x="17238" y="3561"/>
                </a:cubicBezTo>
                <a:cubicBezTo>
                  <a:pt x="17238" y="3860"/>
                  <a:pt x="16914" y="4132"/>
                  <a:pt x="16747" y="3974"/>
                </a:cubicBezTo>
                <a:cubicBezTo>
                  <a:pt x="16653" y="3885"/>
                  <a:pt x="16582" y="3887"/>
                  <a:pt x="16434" y="3974"/>
                </a:cubicBezTo>
                <a:cubicBezTo>
                  <a:pt x="16272" y="4070"/>
                  <a:pt x="16216" y="4052"/>
                  <a:pt x="16080" y="3856"/>
                </a:cubicBezTo>
                <a:cubicBezTo>
                  <a:pt x="15867" y="3550"/>
                  <a:pt x="15870" y="3522"/>
                  <a:pt x="16211" y="3083"/>
                </a:cubicBezTo>
                <a:cubicBezTo>
                  <a:pt x="16373" y="2875"/>
                  <a:pt x="16523" y="2602"/>
                  <a:pt x="16542" y="2470"/>
                </a:cubicBezTo>
                <a:cubicBezTo>
                  <a:pt x="16574" y="2255"/>
                  <a:pt x="16623" y="2233"/>
                  <a:pt x="16987" y="2255"/>
                </a:cubicBezTo>
                <a:lnTo>
                  <a:pt x="17392" y="2277"/>
                </a:lnTo>
                <a:lnTo>
                  <a:pt x="17021" y="2089"/>
                </a:lnTo>
                <a:cubicBezTo>
                  <a:pt x="16667" y="1907"/>
                  <a:pt x="16474" y="1666"/>
                  <a:pt x="16571" y="1520"/>
                </a:cubicBezTo>
                <a:cubicBezTo>
                  <a:pt x="16596" y="1481"/>
                  <a:pt x="16405" y="1460"/>
                  <a:pt x="16143" y="1471"/>
                </a:cubicBezTo>
                <a:cubicBezTo>
                  <a:pt x="15698" y="1490"/>
                  <a:pt x="15640" y="1463"/>
                  <a:pt x="15242" y="1063"/>
                </a:cubicBezTo>
                <a:cubicBezTo>
                  <a:pt x="15008" y="827"/>
                  <a:pt x="14772" y="661"/>
                  <a:pt x="14717" y="692"/>
                </a:cubicBezTo>
                <a:cubicBezTo>
                  <a:pt x="14663" y="724"/>
                  <a:pt x="14587" y="703"/>
                  <a:pt x="14552" y="649"/>
                </a:cubicBezTo>
                <a:cubicBezTo>
                  <a:pt x="14517" y="596"/>
                  <a:pt x="14331" y="553"/>
                  <a:pt x="14141" y="553"/>
                </a:cubicBezTo>
                <a:cubicBezTo>
                  <a:pt x="13908" y="553"/>
                  <a:pt x="13765" y="496"/>
                  <a:pt x="13697" y="375"/>
                </a:cubicBezTo>
                <a:cubicBezTo>
                  <a:pt x="13641" y="277"/>
                  <a:pt x="13614" y="174"/>
                  <a:pt x="13640" y="150"/>
                </a:cubicBezTo>
                <a:cubicBezTo>
                  <a:pt x="13665" y="126"/>
                  <a:pt x="13518" y="115"/>
                  <a:pt x="13309" y="123"/>
                </a:cubicBezTo>
                <a:cubicBezTo>
                  <a:pt x="13100" y="131"/>
                  <a:pt x="12852" y="92"/>
                  <a:pt x="12756" y="37"/>
                </a:cubicBezTo>
                <a:cubicBezTo>
                  <a:pt x="12688" y="-1"/>
                  <a:pt x="12625" y="-9"/>
                  <a:pt x="12568" y="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49" name="Screen Shot 2018-07-06 at 7.47.49 AM.png"/>
          <p:cNvPicPr>
            <a:picLocks noChangeAspect="1"/>
          </p:cNvPicPr>
          <p:nvPr/>
        </p:nvPicPr>
        <p:blipFill>
          <a:blip r:embed="rId6">
            <a:extLst/>
          </a:blip>
          <a:srcRect l="6886" t="10162" r="13712" b="6904"/>
          <a:stretch>
            <a:fillRect/>
          </a:stretch>
        </p:blipFill>
        <p:spPr>
          <a:xfrm>
            <a:off x="5635873" y="2087694"/>
            <a:ext cx="920415" cy="128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2" h="21584" extrusionOk="0">
                <a:moveTo>
                  <a:pt x="8674" y="0"/>
                </a:moveTo>
                <a:cubicBezTo>
                  <a:pt x="8530" y="-11"/>
                  <a:pt x="8416" y="225"/>
                  <a:pt x="8190" y="799"/>
                </a:cubicBezTo>
                <a:cubicBezTo>
                  <a:pt x="7969" y="1360"/>
                  <a:pt x="7783" y="2105"/>
                  <a:pt x="7781" y="2456"/>
                </a:cubicBezTo>
                <a:cubicBezTo>
                  <a:pt x="7778" y="2807"/>
                  <a:pt x="7469" y="3820"/>
                  <a:pt x="7092" y="4706"/>
                </a:cubicBezTo>
                <a:cubicBezTo>
                  <a:pt x="6402" y="6323"/>
                  <a:pt x="6430" y="7859"/>
                  <a:pt x="7166" y="8526"/>
                </a:cubicBezTo>
                <a:cubicBezTo>
                  <a:pt x="7420" y="8756"/>
                  <a:pt x="7252" y="9214"/>
                  <a:pt x="6589" y="10083"/>
                </a:cubicBezTo>
                <a:cubicBezTo>
                  <a:pt x="6073" y="10760"/>
                  <a:pt x="5561" y="11759"/>
                  <a:pt x="5445" y="12306"/>
                </a:cubicBezTo>
                <a:cubicBezTo>
                  <a:pt x="5176" y="13567"/>
                  <a:pt x="3702" y="15108"/>
                  <a:pt x="2011" y="15907"/>
                </a:cubicBezTo>
                <a:cubicBezTo>
                  <a:pt x="666" y="16542"/>
                  <a:pt x="59" y="17380"/>
                  <a:pt x="717" y="17677"/>
                </a:cubicBezTo>
                <a:cubicBezTo>
                  <a:pt x="958" y="17564"/>
                  <a:pt x="1218" y="17596"/>
                  <a:pt x="1732" y="17763"/>
                </a:cubicBezTo>
                <a:cubicBezTo>
                  <a:pt x="2428" y="17990"/>
                  <a:pt x="2968" y="17972"/>
                  <a:pt x="4142" y="17684"/>
                </a:cubicBezTo>
                <a:cubicBezTo>
                  <a:pt x="5808" y="17274"/>
                  <a:pt x="6192" y="17443"/>
                  <a:pt x="5845" y="18429"/>
                </a:cubicBezTo>
                <a:cubicBezTo>
                  <a:pt x="5659" y="18958"/>
                  <a:pt x="5933" y="19269"/>
                  <a:pt x="7511" y="20319"/>
                </a:cubicBezTo>
                <a:cubicBezTo>
                  <a:pt x="9261" y="21484"/>
                  <a:pt x="9532" y="21575"/>
                  <a:pt x="11252" y="21584"/>
                </a:cubicBezTo>
                <a:cubicBezTo>
                  <a:pt x="12272" y="21589"/>
                  <a:pt x="13530" y="21479"/>
                  <a:pt x="14053" y="21337"/>
                </a:cubicBezTo>
                <a:lnTo>
                  <a:pt x="15002" y="21078"/>
                </a:lnTo>
                <a:lnTo>
                  <a:pt x="13895" y="20179"/>
                </a:lnTo>
                <a:cubicBezTo>
                  <a:pt x="12818" y="19305"/>
                  <a:pt x="12453" y="18202"/>
                  <a:pt x="13131" y="17903"/>
                </a:cubicBezTo>
                <a:cubicBezTo>
                  <a:pt x="13316" y="17822"/>
                  <a:pt x="13752" y="18055"/>
                  <a:pt x="14109" y="18422"/>
                </a:cubicBezTo>
                <a:cubicBezTo>
                  <a:pt x="14465" y="18789"/>
                  <a:pt x="15083" y="19338"/>
                  <a:pt x="15477" y="19640"/>
                </a:cubicBezTo>
                <a:cubicBezTo>
                  <a:pt x="15870" y="19943"/>
                  <a:pt x="16215" y="20274"/>
                  <a:pt x="16240" y="20379"/>
                </a:cubicBezTo>
                <a:cubicBezTo>
                  <a:pt x="16264" y="20484"/>
                  <a:pt x="16299" y="20679"/>
                  <a:pt x="16323" y="20805"/>
                </a:cubicBezTo>
                <a:cubicBezTo>
                  <a:pt x="16348" y="20931"/>
                  <a:pt x="16944" y="21132"/>
                  <a:pt x="17645" y="21251"/>
                </a:cubicBezTo>
                <a:cubicBezTo>
                  <a:pt x="17685" y="21258"/>
                  <a:pt x="17709" y="21264"/>
                  <a:pt x="17747" y="21271"/>
                </a:cubicBezTo>
                <a:cubicBezTo>
                  <a:pt x="17976" y="21163"/>
                  <a:pt x="18393" y="21085"/>
                  <a:pt x="18817" y="21085"/>
                </a:cubicBezTo>
                <a:cubicBezTo>
                  <a:pt x="20327" y="21085"/>
                  <a:pt x="20734" y="20644"/>
                  <a:pt x="20064" y="19720"/>
                </a:cubicBezTo>
                <a:cubicBezTo>
                  <a:pt x="19614" y="19098"/>
                  <a:pt x="19546" y="18484"/>
                  <a:pt x="19739" y="16612"/>
                </a:cubicBezTo>
                <a:cubicBezTo>
                  <a:pt x="19885" y="15191"/>
                  <a:pt x="19809" y="13392"/>
                  <a:pt x="19543" y="12007"/>
                </a:cubicBezTo>
                <a:cubicBezTo>
                  <a:pt x="19304" y="10756"/>
                  <a:pt x="19107" y="9442"/>
                  <a:pt x="19106" y="9092"/>
                </a:cubicBezTo>
                <a:cubicBezTo>
                  <a:pt x="19103" y="7974"/>
                  <a:pt x="20220" y="4850"/>
                  <a:pt x="21023" y="3727"/>
                </a:cubicBezTo>
                <a:cubicBezTo>
                  <a:pt x="21383" y="3224"/>
                  <a:pt x="21566" y="2954"/>
                  <a:pt x="21581" y="2829"/>
                </a:cubicBezTo>
                <a:cubicBezTo>
                  <a:pt x="21597" y="2704"/>
                  <a:pt x="21449" y="2725"/>
                  <a:pt x="21144" y="2796"/>
                </a:cubicBezTo>
                <a:cubicBezTo>
                  <a:pt x="17914" y="3543"/>
                  <a:pt x="17428" y="3588"/>
                  <a:pt x="16277" y="3242"/>
                </a:cubicBezTo>
                <a:cubicBezTo>
                  <a:pt x="15641" y="3050"/>
                  <a:pt x="14358" y="2838"/>
                  <a:pt x="13429" y="2776"/>
                </a:cubicBezTo>
                <a:cubicBezTo>
                  <a:pt x="12027" y="2681"/>
                  <a:pt x="11548" y="2503"/>
                  <a:pt x="10572" y="1711"/>
                </a:cubicBezTo>
                <a:cubicBezTo>
                  <a:pt x="9927" y="1187"/>
                  <a:pt x="9211" y="536"/>
                  <a:pt x="8990" y="267"/>
                </a:cubicBezTo>
                <a:cubicBezTo>
                  <a:pt x="8855" y="101"/>
                  <a:pt x="8760" y="7"/>
                  <a:pt x="8674" y="0"/>
                </a:cubicBezTo>
                <a:close/>
                <a:moveTo>
                  <a:pt x="103" y="18376"/>
                </a:moveTo>
                <a:cubicBezTo>
                  <a:pt x="30" y="18420"/>
                  <a:pt x="-3" y="18452"/>
                  <a:pt x="1" y="18469"/>
                </a:cubicBezTo>
                <a:cubicBezTo>
                  <a:pt x="5" y="18486"/>
                  <a:pt x="47" y="18488"/>
                  <a:pt x="122" y="18482"/>
                </a:cubicBezTo>
                <a:cubicBezTo>
                  <a:pt x="107" y="18450"/>
                  <a:pt x="101" y="18413"/>
                  <a:pt x="103" y="1837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50" name="Screen Shot 2018-07-06 at 7.55.29 AM.png"/>
          <p:cNvPicPr>
            <a:picLocks noChangeAspect="1"/>
          </p:cNvPicPr>
          <p:nvPr/>
        </p:nvPicPr>
        <p:blipFill>
          <a:blip r:embed="rId7">
            <a:extLst/>
          </a:blip>
          <a:srcRect l="1062" t="17600" r="10161" b="6444"/>
          <a:stretch>
            <a:fillRect/>
          </a:stretch>
        </p:blipFill>
        <p:spPr>
          <a:xfrm>
            <a:off x="5686563" y="576385"/>
            <a:ext cx="3046165" cy="1313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3" h="21582" extrusionOk="0">
                <a:moveTo>
                  <a:pt x="19639" y="0"/>
                </a:moveTo>
                <a:cubicBezTo>
                  <a:pt x="19611" y="0"/>
                  <a:pt x="19319" y="682"/>
                  <a:pt x="18990" y="1513"/>
                </a:cubicBezTo>
                <a:cubicBezTo>
                  <a:pt x="18256" y="3365"/>
                  <a:pt x="17937" y="3706"/>
                  <a:pt x="17152" y="3501"/>
                </a:cubicBezTo>
                <a:cubicBezTo>
                  <a:pt x="16719" y="3388"/>
                  <a:pt x="16511" y="3437"/>
                  <a:pt x="16345" y="3684"/>
                </a:cubicBezTo>
                <a:cubicBezTo>
                  <a:pt x="15799" y="4497"/>
                  <a:pt x="15487" y="4576"/>
                  <a:pt x="14653" y="4114"/>
                </a:cubicBezTo>
                <a:cubicBezTo>
                  <a:pt x="14143" y="3832"/>
                  <a:pt x="13316" y="3626"/>
                  <a:pt x="12334" y="3540"/>
                </a:cubicBezTo>
                <a:cubicBezTo>
                  <a:pt x="11495" y="3467"/>
                  <a:pt x="10453" y="3262"/>
                  <a:pt x="10015" y="3084"/>
                </a:cubicBezTo>
                <a:cubicBezTo>
                  <a:pt x="9041" y="2688"/>
                  <a:pt x="8488" y="2834"/>
                  <a:pt x="7963" y="3632"/>
                </a:cubicBezTo>
                <a:cubicBezTo>
                  <a:pt x="7743" y="3967"/>
                  <a:pt x="7010" y="4800"/>
                  <a:pt x="6333" y="5477"/>
                </a:cubicBezTo>
                <a:cubicBezTo>
                  <a:pt x="5262" y="6549"/>
                  <a:pt x="5021" y="6703"/>
                  <a:pt x="4464" y="6703"/>
                </a:cubicBezTo>
                <a:cubicBezTo>
                  <a:pt x="3631" y="6703"/>
                  <a:pt x="3219" y="6230"/>
                  <a:pt x="2370" y="4271"/>
                </a:cubicBezTo>
                <a:cubicBezTo>
                  <a:pt x="1666" y="2646"/>
                  <a:pt x="1519" y="2512"/>
                  <a:pt x="911" y="2986"/>
                </a:cubicBezTo>
                <a:cubicBezTo>
                  <a:pt x="541" y="3276"/>
                  <a:pt x="-20" y="4534"/>
                  <a:pt x="1" y="5027"/>
                </a:cubicBezTo>
                <a:cubicBezTo>
                  <a:pt x="8" y="5201"/>
                  <a:pt x="20" y="5449"/>
                  <a:pt x="26" y="5581"/>
                </a:cubicBezTo>
                <a:cubicBezTo>
                  <a:pt x="32" y="5714"/>
                  <a:pt x="137" y="6074"/>
                  <a:pt x="259" y="6377"/>
                </a:cubicBezTo>
                <a:cubicBezTo>
                  <a:pt x="381" y="6679"/>
                  <a:pt x="468" y="7005"/>
                  <a:pt x="453" y="7107"/>
                </a:cubicBezTo>
                <a:cubicBezTo>
                  <a:pt x="439" y="7209"/>
                  <a:pt x="583" y="7445"/>
                  <a:pt x="774" y="7629"/>
                </a:cubicBezTo>
                <a:cubicBezTo>
                  <a:pt x="987" y="7835"/>
                  <a:pt x="1119" y="8119"/>
                  <a:pt x="1119" y="8372"/>
                </a:cubicBezTo>
                <a:cubicBezTo>
                  <a:pt x="1119" y="9167"/>
                  <a:pt x="2209" y="10661"/>
                  <a:pt x="2797" y="10674"/>
                </a:cubicBezTo>
                <a:cubicBezTo>
                  <a:pt x="2989" y="10678"/>
                  <a:pt x="3193" y="10790"/>
                  <a:pt x="3250" y="10921"/>
                </a:cubicBezTo>
                <a:cubicBezTo>
                  <a:pt x="3322" y="11087"/>
                  <a:pt x="3428" y="11078"/>
                  <a:pt x="3601" y="10895"/>
                </a:cubicBezTo>
                <a:cubicBezTo>
                  <a:pt x="3803" y="10683"/>
                  <a:pt x="3898" y="10711"/>
                  <a:pt x="4102" y="11019"/>
                </a:cubicBezTo>
                <a:cubicBezTo>
                  <a:pt x="4239" y="11228"/>
                  <a:pt x="4498" y="11399"/>
                  <a:pt x="4678" y="11404"/>
                </a:cubicBezTo>
                <a:cubicBezTo>
                  <a:pt x="5600" y="11428"/>
                  <a:pt x="6151" y="11003"/>
                  <a:pt x="6822" y="9741"/>
                </a:cubicBezTo>
                <a:cubicBezTo>
                  <a:pt x="7010" y="9389"/>
                  <a:pt x="7194" y="9173"/>
                  <a:pt x="7233" y="9265"/>
                </a:cubicBezTo>
                <a:cubicBezTo>
                  <a:pt x="7271" y="9357"/>
                  <a:pt x="7325" y="10113"/>
                  <a:pt x="7354" y="10947"/>
                </a:cubicBezTo>
                <a:cubicBezTo>
                  <a:pt x="7398" y="12241"/>
                  <a:pt x="7378" y="12553"/>
                  <a:pt x="7207" y="13053"/>
                </a:cubicBezTo>
                <a:cubicBezTo>
                  <a:pt x="7098" y="13376"/>
                  <a:pt x="7035" y="13640"/>
                  <a:pt x="7070" y="13640"/>
                </a:cubicBezTo>
                <a:cubicBezTo>
                  <a:pt x="7104" y="13640"/>
                  <a:pt x="7100" y="13761"/>
                  <a:pt x="7061" y="13908"/>
                </a:cubicBezTo>
                <a:cubicBezTo>
                  <a:pt x="6957" y="14296"/>
                  <a:pt x="6950" y="15451"/>
                  <a:pt x="7047" y="16366"/>
                </a:cubicBezTo>
                <a:cubicBezTo>
                  <a:pt x="7233" y="18119"/>
                  <a:pt x="7534" y="20233"/>
                  <a:pt x="7615" y="20349"/>
                </a:cubicBezTo>
                <a:cubicBezTo>
                  <a:pt x="7662" y="20417"/>
                  <a:pt x="7679" y="20612"/>
                  <a:pt x="7651" y="20780"/>
                </a:cubicBezTo>
                <a:cubicBezTo>
                  <a:pt x="7595" y="21122"/>
                  <a:pt x="8174" y="21426"/>
                  <a:pt x="8261" y="21099"/>
                </a:cubicBezTo>
                <a:cubicBezTo>
                  <a:pt x="8289" y="20995"/>
                  <a:pt x="8438" y="20910"/>
                  <a:pt x="8593" y="20910"/>
                </a:cubicBezTo>
                <a:cubicBezTo>
                  <a:pt x="9040" y="20910"/>
                  <a:pt x="9213" y="20692"/>
                  <a:pt x="9074" y="20304"/>
                </a:cubicBezTo>
                <a:cubicBezTo>
                  <a:pt x="8982" y="20049"/>
                  <a:pt x="8990" y="19911"/>
                  <a:pt x="9102" y="19652"/>
                </a:cubicBezTo>
                <a:cubicBezTo>
                  <a:pt x="9228" y="19361"/>
                  <a:pt x="9287" y="19392"/>
                  <a:pt x="9585" y="19900"/>
                </a:cubicBezTo>
                <a:cubicBezTo>
                  <a:pt x="9772" y="20218"/>
                  <a:pt x="9925" y="20603"/>
                  <a:pt x="9925" y="20754"/>
                </a:cubicBezTo>
                <a:cubicBezTo>
                  <a:pt x="9925" y="20905"/>
                  <a:pt x="10035" y="21151"/>
                  <a:pt x="10170" y="21301"/>
                </a:cubicBezTo>
                <a:cubicBezTo>
                  <a:pt x="10305" y="21452"/>
                  <a:pt x="10463" y="21576"/>
                  <a:pt x="10518" y="21582"/>
                </a:cubicBezTo>
                <a:cubicBezTo>
                  <a:pt x="10698" y="21600"/>
                  <a:pt x="11055" y="20896"/>
                  <a:pt x="11055" y="20526"/>
                </a:cubicBezTo>
                <a:cubicBezTo>
                  <a:pt x="11055" y="20328"/>
                  <a:pt x="10725" y="19403"/>
                  <a:pt x="10319" y="18472"/>
                </a:cubicBezTo>
                <a:cubicBezTo>
                  <a:pt x="9913" y="17540"/>
                  <a:pt x="9580" y="16698"/>
                  <a:pt x="9580" y="16594"/>
                </a:cubicBezTo>
                <a:cubicBezTo>
                  <a:pt x="9580" y="16490"/>
                  <a:pt x="9736" y="16180"/>
                  <a:pt x="9925" y="15909"/>
                </a:cubicBezTo>
                <a:cubicBezTo>
                  <a:pt x="10115" y="15639"/>
                  <a:pt x="10268" y="15324"/>
                  <a:pt x="10268" y="15205"/>
                </a:cubicBezTo>
                <a:cubicBezTo>
                  <a:pt x="10268" y="14808"/>
                  <a:pt x="10570" y="14716"/>
                  <a:pt x="10740" y="15062"/>
                </a:cubicBezTo>
                <a:cubicBezTo>
                  <a:pt x="10864" y="15312"/>
                  <a:pt x="11261" y="15439"/>
                  <a:pt x="12219" y="15538"/>
                </a:cubicBezTo>
                <a:cubicBezTo>
                  <a:pt x="12939" y="15612"/>
                  <a:pt x="13568" y="15732"/>
                  <a:pt x="13619" y="15805"/>
                </a:cubicBezTo>
                <a:cubicBezTo>
                  <a:pt x="13670" y="15878"/>
                  <a:pt x="13711" y="16331"/>
                  <a:pt x="13711" y="16809"/>
                </a:cubicBezTo>
                <a:cubicBezTo>
                  <a:pt x="13711" y="17536"/>
                  <a:pt x="13655" y="17779"/>
                  <a:pt x="13366" y="18289"/>
                </a:cubicBezTo>
                <a:cubicBezTo>
                  <a:pt x="12889" y="19130"/>
                  <a:pt x="12694" y="19877"/>
                  <a:pt x="12770" y="20571"/>
                </a:cubicBezTo>
                <a:cubicBezTo>
                  <a:pt x="12823" y="21059"/>
                  <a:pt x="12885" y="21138"/>
                  <a:pt x="13217" y="21138"/>
                </a:cubicBezTo>
                <a:cubicBezTo>
                  <a:pt x="13556" y="21138"/>
                  <a:pt x="13679" y="20973"/>
                  <a:pt x="14200" y="19802"/>
                </a:cubicBezTo>
                <a:cubicBezTo>
                  <a:pt x="14568" y="18977"/>
                  <a:pt x="14794" y="18281"/>
                  <a:pt x="14794" y="17976"/>
                </a:cubicBezTo>
                <a:cubicBezTo>
                  <a:pt x="14794" y="16886"/>
                  <a:pt x="15300" y="15421"/>
                  <a:pt x="15724" y="15290"/>
                </a:cubicBezTo>
                <a:cubicBezTo>
                  <a:pt x="16067" y="15184"/>
                  <a:pt x="16708" y="16840"/>
                  <a:pt x="17253" y="19235"/>
                </a:cubicBezTo>
                <a:lnTo>
                  <a:pt x="17714" y="21256"/>
                </a:lnTo>
                <a:lnTo>
                  <a:pt x="18242" y="21321"/>
                </a:lnTo>
                <a:cubicBezTo>
                  <a:pt x="18888" y="21407"/>
                  <a:pt x="19223" y="21236"/>
                  <a:pt x="19223" y="20812"/>
                </a:cubicBezTo>
                <a:cubicBezTo>
                  <a:pt x="19223" y="20312"/>
                  <a:pt x="18917" y="19727"/>
                  <a:pt x="18717" y="19847"/>
                </a:cubicBezTo>
                <a:cubicBezTo>
                  <a:pt x="18599" y="19919"/>
                  <a:pt x="18439" y="19702"/>
                  <a:pt x="18254" y="19215"/>
                </a:cubicBezTo>
                <a:cubicBezTo>
                  <a:pt x="17985" y="18509"/>
                  <a:pt x="17893" y="17730"/>
                  <a:pt x="17795" y="15388"/>
                </a:cubicBezTo>
                <a:cubicBezTo>
                  <a:pt x="17765" y="14648"/>
                  <a:pt x="18045" y="13197"/>
                  <a:pt x="18448" y="12017"/>
                </a:cubicBezTo>
                <a:cubicBezTo>
                  <a:pt x="18603" y="11561"/>
                  <a:pt x="18732" y="10997"/>
                  <a:pt x="18734" y="10765"/>
                </a:cubicBezTo>
                <a:cubicBezTo>
                  <a:pt x="18739" y="10251"/>
                  <a:pt x="19241" y="8852"/>
                  <a:pt x="19445" y="8783"/>
                </a:cubicBezTo>
                <a:cubicBezTo>
                  <a:pt x="19526" y="8755"/>
                  <a:pt x="19753" y="8401"/>
                  <a:pt x="19951" y="8000"/>
                </a:cubicBezTo>
                <a:cubicBezTo>
                  <a:pt x="20239" y="7416"/>
                  <a:pt x="20398" y="7277"/>
                  <a:pt x="20744" y="7277"/>
                </a:cubicBezTo>
                <a:cubicBezTo>
                  <a:pt x="21094" y="7277"/>
                  <a:pt x="21214" y="7161"/>
                  <a:pt x="21379" y="6677"/>
                </a:cubicBezTo>
                <a:cubicBezTo>
                  <a:pt x="21515" y="6279"/>
                  <a:pt x="21580" y="5907"/>
                  <a:pt x="21573" y="5555"/>
                </a:cubicBezTo>
                <a:cubicBezTo>
                  <a:pt x="21566" y="5204"/>
                  <a:pt x="21487" y="4869"/>
                  <a:pt x="21337" y="4545"/>
                </a:cubicBezTo>
                <a:cubicBezTo>
                  <a:pt x="21202" y="4251"/>
                  <a:pt x="21092" y="3831"/>
                  <a:pt x="21092" y="3612"/>
                </a:cubicBezTo>
                <a:cubicBezTo>
                  <a:pt x="21092" y="3040"/>
                  <a:pt x="20632" y="1858"/>
                  <a:pt x="20376" y="1773"/>
                </a:cubicBezTo>
                <a:cubicBezTo>
                  <a:pt x="20197" y="1715"/>
                  <a:pt x="20161" y="1571"/>
                  <a:pt x="20173" y="952"/>
                </a:cubicBezTo>
                <a:cubicBezTo>
                  <a:pt x="20188" y="218"/>
                  <a:pt x="20183" y="210"/>
                  <a:pt x="19996" y="600"/>
                </a:cubicBezTo>
                <a:cubicBezTo>
                  <a:pt x="19812" y="985"/>
                  <a:pt x="19800" y="975"/>
                  <a:pt x="19746" y="496"/>
                </a:cubicBezTo>
                <a:cubicBezTo>
                  <a:pt x="19715" y="221"/>
                  <a:pt x="19667" y="0"/>
                  <a:pt x="19639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1449"/>
                                        </p:tgtEl>
                                      </p:cBhvr>
                                      <p:by x="79759" y="79759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9" presetClass="exit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9" dur="100" fill="hold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4553 0.197584" pathEditMode="relative">
                                      <p:cBhvr>
                                        <p:cTn id="14" dur="300" fill="hold"/>
                                        <p:tgtEl>
                                          <p:spTgt spid="1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300" fill="hold"/>
                                        <p:tgtEl>
                                          <p:spTgt spid="1450"/>
                                        </p:tgtEl>
                                      </p:cBhvr>
                                      <p:by x="58277" y="58277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9" presetClass="exit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0" dur="100" fill="hold"/>
                                        <p:tgtEl>
                                          <p:spTgt spid="1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2792 -0.008058" pathEditMode="relative">
                                      <p:cBhvr>
                                        <p:cTn id="25" dur="1000" fill="hold"/>
                                        <p:tgtEl>
                                          <p:spTgt spid="1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" fill="hold"/>
                                        <p:tgtEl>
                                          <p:spTgt spid="1448"/>
                                        </p:tgtEl>
                                      </p:cBhvr>
                                      <p:by x="82358" y="82358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"/>
                            </p:stCondLst>
                            <p:childTnLst>
                              <p:par>
                                <p:cTn id="30" presetID="9" presetClass="exit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1" dur="100" fill="hold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8" grpId="7" animBg="1" advAuto="0"/>
      <p:bldP spid="1448" grpId="8" animBg="1" advAuto="0"/>
      <p:bldP spid="1449" grpId="1" animBg="1" advAuto="0"/>
      <p:bldP spid="1449" grpId="2" animBg="1" advAuto="0"/>
      <p:bldP spid="1450" grpId="4" animBg="1" advAuto="0"/>
      <p:bldP spid="1450" grpId="5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2" name="Screen Shot 2018-07-06 at 8.10.55 AM.png"/>
          <p:cNvPicPr>
            <a:picLocks noChangeAspect="1"/>
          </p:cNvPicPr>
          <p:nvPr/>
        </p:nvPicPr>
        <p:blipFill>
          <a:blip r:embed="rId2">
            <a:extLst/>
          </a:blip>
          <a:srcRect l="5181" t="7692" r="5701" b="4830"/>
          <a:stretch>
            <a:fillRect/>
          </a:stretch>
        </p:blipFill>
        <p:spPr>
          <a:xfrm>
            <a:off x="7283037" y="3226847"/>
            <a:ext cx="4353719" cy="3157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6913" y="0"/>
                </a:moveTo>
                <a:lnTo>
                  <a:pt x="6980" y="475"/>
                </a:lnTo>
                <a:cubicBezTo>
                  <a:pt x="7097" y="1305"/>
                  <a:pt x="7378" y="5777"/>
                  <a:pt x="7323" y="5912"/>
                </a:cubicBezTo>
                <a:cubicBezTo>
                  <a:pt x="7293" y="5983"/>
                  <a:pt x="5634" y="6042"/>
                  <a:pt x="3635" y="6042"/>
                </a:cubicBezTo>
                <a:cubicBezTo>
                  <a:pt x="38" y="6042"/>
                  <a:pt x="0" y="6045"/>
                  <a:pt x="0" y="6401"/>
                </a:cubicBezTo>
                <a:cubicBezTo>
                  <a:pt x="0" y="6598"/>
                  <a:pt x="55" y="7471"/>
                  <a:pt x="122" y="8341"/>
                </a:cubicBezTo>
                <a:cubicBezTo>
                  <a:pt x="305" y="10737"/>
                  <a:pt x="591" y="14755"/>
                  <a:pt x="821" y="18124"/>
                </a:cubicBezTo>
                <a:cubicBezTo>
                  <a:pt x="934" y="19786"/>
                  <a:pt x="1050" y="21243"/>
                  <a:pt x="1075" y="21360"/>
                </a:cubicBezTo>
                <a:cubicBezTo>
                  <a:pt x="1107" y="21507"/>
                  <a:pt x="5815" y="21587"/>
                  <a:pt x="10532" y="21593"/>
                </a:cubicBezTo>
                <a:cubicBezTo>
                  <a:pt x="15249" y="21600"/>
                  <a:pt x="19974" y="21532"/>
                  <a:pt x="20041" y="21384"/>
                </a:cubicBezTo>
                <a:cubicBezTo>
                  <a:pt x="20125" y="21197"/>
                  <a:pt x="20237" y="19823"/>
                  <a:pt x="20665" y="13724"/>
                </a:cubicBezTo>
                <a:cubicBezTo>
                  <a:pt x="20771" y="12205"/>
                  <a:pt x="20910" y="10223"/>
                  <a:pt x="20974" y="9321"/>
                </a:cubicBezTo>
                <a:cubicBezTo>
                  <a:pt x="21037" y="8419"/>
                  <a:pt x="21203" y="6133"/>
                  <a:pt x="21344" y="4240"/>
                </a:cubicBezTo>
                <a:cubicBezTo>
                  <a:pt x="21485" y="2347"/>
                  <a:pt x="21600" y="618"/>
                  <a:pt x="21600" y="399"/>
                </a:cubicBezTo>
                <a:lnTo>
                  <a:pt x="21600" y="0"/>
                </a:lnTo>
                <a:lnTo>
                  <a:pt x="14258" y="0"/>
                </a:lnTo>
                <a:lnTo>
                  <a:pt x="6913" y="0"/>
                </a:lnTo>
                <a:close/>
              </a:path>
            </a:pathLst>
          </a:custGeom>
          <a:ln w="12700">
            <a:miter lim="400000"/>
          </a:ln>
        </p:spPr>
      </p:pic>
      <p:grpSp>
        <p:nvGrpSpPr>
          <p:cNvPr id="1455" name="Group 1455"/>
          <p:cNvGrpSpPr/>
          <p:nvPr/>
        </p:nvGrpSpPr>
        <p:grpSpPr>
          <a:xfrm>
            <a:off x="-5230359" y="-755966"/>
            <a:ext cx="4639298" cy="4880220"/>
            <a:chOff x="-5019" y="-817182"/>
            <a:chExt cx="4639296" cy="4880219"/>
          </a:xfrm>
        </p:grpSpPr>
        <p:pic>
          <p:nvPicPr>
            <p:cNvPr id="1453" name="image2.ti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18559541">
              <a:off x="192766" y="362559"/>
              <a:ext cx="4243726" cy="252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54" name="Shape 1454"/>
            <p:cNvSpPr/>
            <p:nvPr/>
          </p:nvSpPr>
          <p:spPr>
            <a:xfrm>
              <a:off x="674371" y="1069185"/>
              <a:ext cx="3280516" cy="11074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ctr">
                <a:defRPr sz="66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Design</a:t>
              </a:r>
            </a:p>
          </p:txBody>
        </p:sp>
      </p:grpSp>
      <p:pic>
        <p:nvPicPr>
          <p:cNvPr id="1456" name="Screen Shot 2018-07-06 at 7.41.04 AM.png"/>
          <p:cNvPicPr>
            <a:picLocks noChangeAspect="1"/>
          </p:cNvPicPr>
          <p:nvPr/>
        </p:nvPicPr>
        <p:blipFill>
          <a:blip r:embed="rId4">
            <a:extLst/>
          </a:blip>
          <a:srcRect l="25259" t="3687" r="11758" b="1690"/>
          <a:stretch>
            <a:fillRect/>
          </a:stretch>
        </p:blipFill>
        <p:spPr>
          <a:xfrm>
            <a:off x="1264773" y="3544521"/>
            <a:ext cx="1775222" cy="3034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16795" y="10"/>
                </a:moveTo>
                <a:cubicBezTo>
                  <a:pt x="16779" y="-1"/>
                  <a:pt x="16744" y="0"/>
                  <a:pt x="16684" y="13"/>
                </a:cubicBezTo>
                <a:cubicBezTo>
                  <a:pt x="16002" y="166"/>
                  <a:pt x="15495" y="206"/>
                  <a:pt x="15375" y="117"/>
                </a:cubicBezTo>
                <a:cubicBezTo>
                  <a:pt x="15215" y="-2"/>
                  <a:pt x="13048" y="-34"/>
                  <a:pt x="13087" y="84"/>
                </a:cubicBezTo>
                <a:cubicBezTo>
                  <a:pt x="13126" y="204"/>
                  <a:pt x="12634" y="217"/>
                  <a:pt x="12468" y="101"/>
                </a:cubicBezTo>
                <a:cubicBezTo>
                  <a:pt x="12336" y="7"/>
                  <a:pt x="12289" y="7"/>
                  <a:pt x="12043" y="101"/>
                </a:cubicBezTo>
                <a:cubicBezTo>
                  <a:pt x="11848" y="175"/>
                  <a:pt x="11744" y="184"/>
                  <a:pt x="11686" y="129"/>
                </a:cubicBezTo>
                <a:cubicBezTo>
                  <a:pt x="11629" y="75"/>
                  <a:pt x="11542" y="83"/>
                  <a:pt x="11396" y="160"/>
                </a:cubicBezTo>
                <a:cubicBezTo>
                  <a:pt x="11257" y="233"/>
                  <a:pt x="10927" y="275"/>
                  <a:pt x="10392" y="284"/>
                </a:cubicBezTo>
                <a:cubicBezTo>
                  <a:pt x="9953" y="291"/>
                  <a:pt x="9570" y="320"/>
                  <a:pt x="9542" y="346"/>
                </a:cubicBezTo>
                <a:cubicBezTo>
                  <a:pt x="9514" y="372"/>
                  <a:pt x="9388" y="377"/>
                  <a:pt x="9257" y="357"/>
                </a:cubicBezTo>
                <a:cubicBezTo>
                  <a:pt x="9126" y="337"/>
                  <a:pt x="8939" y="358"/>
                  <a:pt x="8842" y="405"/>
                </a:cubicBezTo>
                <a:cubicBezTo>
                  <a:pt x="8701" y="473"/>
                  <a:pt x="8627" y="474"/>
                  <a:pt x="8485" y="405"/>
                </a:cubicBezTo>
                <a:cubicBezTo>
                  <a:pt x="8336" y="333"/>
                  <a:pt x="8256" y="350"/>
                  <a:pt x="8016" y="501"/>
                </a:cubicBezTo>
                <a:cubicBezTo>
                  <a:pt x="7857" y="601"/>
                  <a:pt x="7626" y="685"/>
                  <a:pt x="7509" y="690"/>
                </a:cubicBezTo>
                <a:cubicBezTo>
                  <a:pt x="7117" y="705"/>
                  <a:pt x="7062" y="716"/>
                  <a:pt x="6736" y="845"/>
                </a:cubicBezTo>
                <a:cubicBezTo>
                  <a:pt x="6470" y="950"/>
                  <a:pt x="6433" y="998"/>
                  <a:pt x="6534" y="1107"/>
                </a:cubicBezTo>
                <a:cubicBezTo>
                  <a:pt x="6601" y="1180"/>
                  <a:pt x="6626" y="1270"/>
                  <a:pt x="6587" y="1307"/>
                </a:cubicBezTo>
                <a:cubicBezTo>
                  <a:pt x="6547" y="1345"/>
                  <a:pt x="6593" y="1375"/>
                  <a:pt x="6693" y="1375"/>
                </a:cubicBezTo>
                <a:cubicBezTo>
                  <a:pt x="6792" y="1375"/>
                  <a:pt x="6932" y="1437"/>
                  <a:pt x="7002" y="1513"/>
                </a:cubicBezTo>
                <a:cubicBezTo>
                  <a:pt x="7072" y="1589"/>
                  <a:pt x="7099" y="1654"/>
                  <a:pt x="7060" y="1654"/>
                </a:cubicBezTo>
                <a:cubicBezTo>
                  <a:pt x="7021" y="1654"/>
                  <a:pt x="7029" y="1692"/>
                  <a:pt x="7079" y="1739"/>
                </a:cubicBezTo>
                <a:cubicBezTo>
                  <a:pt x="7141" y="1797"/>
                  <a:pt x="7192" y="1768"/>
                  <a:pt x="7239" y="1651"/>
                </a:cubicBezTo>
                <a:cubicBezTo>
                  <a:pt x="7277" y="1556"/>
                  <a:pt x="7372" y="1476"/>
                  <a:pt x="7451" y="1471"/>
                </a:cubicBezTo>
                <a:cubicBezTo>
                  <a:pt x="7530" y="1466"/>
                  <a:pt x="7634" y="1456"/>
                  <a:pt x="7683" y="1448"/>
                </a:cubicBezTo>
                <a:cubicBezTo>
                  <a:pt x="7732" y="1441"/>
                  <a:pt x="8165" y="1440"/>
                  <a:pt x="8644" y="1446"/>
                </a:cubicBezTo>
                <a:cubicBezTo>
                  <a:pt x="9269" y="1453"/>
                  <a:pt x="9632" y="1493"/>
                  <a:pt x="9933" y="1592"/>
                </a:cubicBezTo>
                <a:cubicBezTo>
                  <a:pt x="10349" y="1728"/>
                  <a:pt x="10851" y="1746"/>
                  <a:pt x="11116" y="1634"/>
                </a:cubicBezTo>
                <a:cubicBezTo>
                  <a:pt x="11194" y="1602"/>
                  <a:pt x="11286" y="1608"/>
                  <a:pt x="11329" y="1649"/>
                </a:cubicBezTo>
                <a:cubicBezTo>
                  <a:pt x="11375" y="1692"/>
                  <a:pt x="11999" y="1716"/>
                  <a:pt x="12946" y="1711"/>
                </a:cubicBezTo>
                <a:cubicBezTo>
                  <a:pt x="13982" y="1704"/>
                  <a:pt x="14534" y="1727"/>
                  <a:pt x="14627" y="1781"/>
                </a:cubicBezTo>
                <a:cubicBezTo>
                  <a:pt x="14729" y="1840"/>
                  <a:pt x="14757" y="2636"/>
                  <a:pt x="14743" y="4773"/>
                </a:cubicBezTo>
                <a:cubicBezTo>
                  <a:pt x="14732" y="6373"/>
                  <a:pt x="14689" y="7715"/>
                  <a:pt x="14646" y="7756"/>
                </a:cubicBezTo>
                <a:cubicBezTo>
                  <a:pt x="14518" y="7877"/>
                  <a:pt x="9948" y="7760"/>
                  <a:pt x="9774" y="7632"/>
                </a:cubicBezTo>
                <a:cubicBezTo>
                  <a:pt x="9693" y="7572"/>
                  <a:pt x="9604" y="7558"/>
                  <a:pt x="9561" y="7598"/>
                </a:cubicBezTo>
                <a:cubicBezTo>
                  <a:pt x="9520" y="7637"/>
                  <a:pt x="8777" y="7666"/>
                  <a:pt x="7804" y="7666"/>
                </a:cubicBezTo>
                <a:cubicBezTo>
                  <a:pt x="6874" y="7665"/>
                  <a:pt x="5927" y="7682"/>
                  <a:pt x="5698" y="7705"/>
                </a:cubicBezTo>
                <a:cubicBezTo>
                  <a:pt x="5470" y="7728"/>
                  <a:pt x="4681" y="7760"/>
                  <a:pt x="3950" y="7776"/>
                </a:cubicBezTo>
                <a:cubicBezTo>
                  <a:pt x="3219" y="7792"/>
                  <a:pt x="2579" y="7821"/>
                  <a:pt x="2526" y="7840"/>
                </a:cubicBezTo>
                <a:cubicBezTo>
                  <a:pt x="2473" y="7860"/>
                  <a:pt x="2017" y="7863"/>
                  <a:pt x="1511" y="7849"/>
                </a:cubicBezTo>
                <a:cubicBezTo>
                  <a:pt x="628" y="7824"/>
                  <a:pt x="595" y="7828"/>
                  <a:pt x="715" y="7959"/>
                </a:cubicBezTo>
                <a:cubicBezTo>
                  <a:pt x="820" y="8074"/>
                  <a:pt x="795" y="8106"/>
                  <a:pt x="531" y="8165"/>
                </a:cubicBezTo>
                <a:cubicBezTo>
                  <a:pt x="360" y="8203"/>
                  <a:pt x="171" y="8214"/>
                  <a:pt x="111" y="8193"/>
                </a:cubicBezTo>
                <a:cubicBezTo>
                  <a:pt x="49" y="8170"/>
                  <a:pt x="0" y="8384"/>
                  <a:pt x="0" y="8689"/>
                </a:cubicBezTo>
                <a:lnTo>
                  <a:pt x="0" y="9222"/>
                </a:lnTo>
                <a:lnTo>
                  <a:pt x="864" y="9183"/>
                </a:lnTo>
                <a:cubicBezTo>
                  <a:pt x="2203" y="9123"/>
                  <a:pt x="2134" y="9046"/>
                  <a:pt x="2134" y="10691"/>
                </a:cubicBezTo>
                <a:cubicBezTo>
                  <a:pt x="2134" y="11558"/>
                  <a:pt x="2091" y="12120"/>
                  <a:pt x="2019" y="12146"/>
                </a:cubicBezTo>
                <a:cubicBezTo>
                  <a:pt x="1867" y="12201"/>
                  <a:pt x="1863" y="12782"/>
                  <a:pt x="2014" y="12837"/>
                </a:cubicBezTo>
                <a:cubicBezTo>
                  <a:pt x="2085" y="12863"/>
                  <a:pt x="2077" y="12940"/>
                  <a:pt x="1994" y="13045"/>
                </a:cubicBezTo>
                <a:cubicBezTo>
                  <a:pt x="1896" y="13171"/>
                  <a:pt x="1898" y="13239"/>
                  <a:pt x="2004" y="13313"/>
                </a:cubicBezTo>
                <a:cubicBezTo>
                  <a:pt x="2093" y="13376"/>
                  <a:pt x="2105" y="13431"/>
                  <a:pt x="2033" y="13457"/>
                </a:cubicBezTo>
                <a:cubicBezTo>
                  <a:pt x="1967" y="13481"/>
                  <a:pt x="1919" y="13865"/>
                  <a:pt x="1922" y="14345"/>
                </a:cubicBezTo>
                <a:cubicBezTo>
                  <a:pt x="1925" y="14811"/>
                  <a:pt x="1886" y="15252"/>
                  <a:pt x="1835" y="15324"/>
                </a:cubicBezTo>
                <a:cubicBezTo>
                  <a:pt x="1783" y="15397"/>
                  <a:pt x="1809" y="15557"/>
                  <a:pt x="1893" y="15693"/>
                </a:cubicBezTo>
                <a:cubicBezTo>
                  <a:pt x="2001" y="15868"/>
                  <a:pt x="2007" y="15953"/>
                  <a:pt x="1912" y="16009"/>
                </a:cubicBezTo>
                <a:cubicBezTo>
                  <a:pt x="1768" y="16093"/>
                  <a:pt x="1735" y="16353"/>
                  <a:pt x="1859" y="16426"/>
                </a:cubicBezTo>
                <a:cubicBezTo>
                  <a:pt x="1962" y="16486"/>
                  <a:pt x="2063" y="18656"/>
                  <a:pt x="1970" y="18797"/>
                </a:cubicBezTo>
                <a:cubicBezTo>
                  <a:pt x="1927" y="18864"/>
                  <a:pt x="1844" y="18884"/>
                  <a:pt x="1753" y="18851"/>
                </a:cubicBezTo>
                <a:cubicBezTo>
                  <a:pt x="1488" y="18754"/>
                  <a:pt x="1283" y="18765"/>
                  <a:pt x="1352" y="18871"/>
                </a:cubicBezTo>
                <a:cubicBezTo>
                  <a:pt x="1440" y="19005"/>
                  <a:pt x="1010" y="19094"/>
                  <a:pt x="459" y="19054"/>
                </a:cubicBezTo>
                <a:lnTo>
                  <a:pt x="24" y="19023"/>
                </a:lnTo>
                <a:lnTo>
                  <a:pt x="19" y="19722"/>
                </a:lnTo>
                <a:lnTo>
                  <a:pt x="14" y="20422"/>
                </a:lnTo>
                <a:lnTo>
                  <a:pt x="541" y="20410"/>
                </a:lnTo>
                <a:cubicBezTo>
                  <a:pt x="1111" y="20398"/>
                  <a:pt x="1244" y="20436"/>
                  <a:pt x="1246" y="20616"/>
                </a:cubicBezTo>
                <a:cubicBezTo>
                  <a:pt x="1247" y="20686"/>
                  <a:pt x="1340" y="20732"/>
                  <a:pt x="1482" y="20732"/>
                </a:cubicBezTo>
                <a:cubicBezTo>
                  <a:pt x="1613" y="20732"/>
                  <a:pt x="1779" y="20756"/>
                  <a:pt x="1849" y="20782"/>
                </a:cubicBezTo>
                <a:cubicBezTo>
                  <a:pt x="1994" y="20838"/>
                  <a:pt x="2500" y="20817"/>
                  <a:pt x="2690" y="20749"/>
                </a:cubicBezTo>
                <a:cubicBezTo>
                  <a:pt x="2759" y="20723"/>
                  <a:pt x="3262" y="20732"/>
                  <a:pt x="3810" y="20768"/>
                </a:cubicBezTo>
                <a:cubicBezTo>
                  <a:pt x="4358" y="20805"/>
                  <a:pt x="5053" y="20836"/>
                  <a:pt x="5355" y="20836"/>
                </a:cubicBezTo>
                <a:cubicBezTo>
                  <a:pt x="5990" y="20837"/>
                  <a:pt x="6326" y="20986"/>
                  <a:pt x="5969" y="21107"/>
                </a:cubicBezTo>
                <a:cubicBezTo>
                  <a:pt x="5851" y="21147"/>
                  <a:pt x="5813" y="21179"/>
                  <a:pt x="5882" y="21180"/>
                </a:cubicBezTo>
                <a:cubicBezTo>
                  <a:pt x="5950" y="21181"/>
                  <a:pt x="6067" y="21148"/>
                  <a:pt x="6142" y="21104"/>
                </a:cubicBezTo>
                <a:cubicBezTo>
                  <a:pt x="6235" y="21050"/>
                  <a:pt x="6329" y="21046"/>
                  <a:pt x="6432" y="21093"/>
                </a:cubicBezTo>
                <a:cubicBezTo>
                  <a:pt x="6606" y="21170"/>
                  <a:pt x="7225" y="21170"/>
                  <a:pt x="7437" y="21093"/>
                </a:cubicBezTo>
                <a:cubicBezTo>
                  <a:pt x="7514" y="21065"/>
                  <a:pt x="7608" y="21070"/>
                  <a:pt x="7644" y="21104"/>
                </a:cubicBezTo>
                <a:cubicBezTo>
                  <a:pt x="7733" y="21188"/>
                  <a:pt x="9941" y="21193"/>
                  <a:pt x="10030" y="21110"/>
                </a:cubicBezTo>
                <a:cubicBezTo>
                  <a:pt x="10107" y="21036"/>
                  <a:pt x="11190" y="21020"/>
                  <a:pt x="11309" y="21090"/>
                </a:cubicBezTo>
                <a:cubicBezTo>
                  <a:pt x="11351" y="21114"/>
                  <a:pt x="12199" y="21147"/>
                  <a:pt x="13193" y="21163"/>
                </a:cubicBezTo>
                <a:cubicBezTo>
                  <a:pt x="15078" y="21194"/>
                  <a:pt x="15485" y="21246"/>
                  <a:pt x="15375" y="21448"/>
                </a:cubicBezTo>
                <a:cubicBezTo>
                  <a:pt x="15319" y="21551"/>
                  <a:pt x="15400" y="21566"/>
                  <a:pt x="15994" y="21558"/>
                </a:cubicBezTo>
                <a:cubicBezTo>
                  <a:pt x="17192" y="21541"/>
                  <a:pt x="17237" y="21537"/>
                  <a:pt x="17167" y="21431"/>
                </a:cubicBezTo>
                <a:cubicBezTo>
                  <a:pt x="17052" y="21256"/>
                  <a:pt x="17412" y="21172"/>
                  <a:pt x="18268" y="21172"/>
                </a:cubicBezTo>
                <a:cubicBezTo>
                  <a:pt x="19078" y="21172"/>
                  <a:pt x="19323" y="21110"/>
                  <a:pt x="18896" y="21014"/>
                </a:cubicBezTo>
                <a:cubicBezTo>
                  <a:pt x="18700" y="20969"/>
                  <a:pt x="18704" y="20959"/>
                  <a:pt x="18910" y="20870"/>
                </a:cubicBezTo>
                <a:cubicBezTo>
                  <a:pt x="19031" y="20818"/>
                  <a:pt x="19201" y="20793"/>
                  <a:pt x="19292" y="20813"/>
                </a:cubicBezTo>
                <a:cubicBezTo>
                  <a:pt x="19384" y="20834"/>
                  <a:pt x="19591" y="20757"/>
                  <a:pt x="19765" y="20636"/>
                </a:cubicBezTo>
                <a:cubicBezTo>
                  <a:pt x="20003" y="20471"/>
                  <a:pt x="20173" y="20422"/>
                  <a:pt x="20494" y="20422"/>
                </a:cubicBezTo>
                <a:cubicBezTo>
                  <a:pt x="20808" y="20422"/>
                  <a:pt x="20896" y="20398"/>
                  <a:pt x="20847" y="20323"/>
                </a:cubicBezTo>
                <a:cubicBezTo>
                  <a:pt x="20806" y="20261"/>
                  <a:pt x="20923" y="20169"/>
                  <a:pt x="21156" y="20083"/>
                </a:cubicBezTo>
                <a:cubicBezTo>
                  <a:pt x="21514" y="19951"/>
                  <a:pt x="21533" y="19924"/>
                  <a:pt x="21537" y="19491"/>
                </a:cubicBezTo>
                <a:cubicBezTo>
                  <a:pt x="21540" y="19241"/>
                  <a:pt x="21530" y="19037"/>
                  <a:pt x="21518" y="19037"/>
                </a:cubicBezTo>
                <a:cubicBezTo>
                  <a:pt x="21505" y="19037"/>
                  <a:pt x="21370" y="19063"/>
                  <a:pt x="21219" y="19096"/>
                </a:cubicBezTo>
                <a:cubicBezTo>
                  <a:pt x="21058" y="19132"/>
                  <a:pt x="20822" y="19131"/>
                  <a:pt x="20649" y="19094"/>
                </a:cubicBezTo>
                <a:cubicBezTo>
                  <a:pt x="20486" y="19058"/>
                  <a:pt x="19934" y="19014"/>
                  <a:pt x="19422" y="18998"/>
                </a:cubicBezTo>
                <a:cubicBezTo>
                  <a:pt x="18387" y="18964"/>
                  <a:pt x="18204" y="18928"/>
                  <a:pt x="18389" y="18797"/>
                </a:cubicBezTo>
                <a:cubicBezTo>
                  <a:pt x="18457" y="18750"/>
                  <a:pt x="18476" y="18691"/>
                  <a:pt x="18432" y="18665"/>
                </a:cubicBezTo>
                <a:cubicBezTo>
                  <a:pt x="18337" y="18609"/>
                  <a:pt x="18365" y="9702"/>
                  <a:pt x="18461" y="9611"/>
                </a:cubicBezTo>
                <a:cubicBezTo>
                  <a:pt x="18498" y="9576"/>
                  <a:pt x="18604" y="9549"/>
                  <a:pt x="18703" y="9549"/>
                </a:cubicBezTo>
                <a:cubicBezTo>
                  <a:pt x="18801" y="9549"/>
                  <a:pt x="19015" y="9458"/>
                  <a:pt x="19176" y="9346"/>
                </a:cubicBezTo>
                <a:cubicBezTo>
                  <a:pt x="19418" y="9178"/>
                  <a:pt x="19536" y="9148"/>
                  <a:pt x="19852" y="9177"/>
                </a:cubicBezTo>
                <a:cubicBezTo>
                  <a:pt x="20180" y="9207"/>
                  <a:pt x="20304" y="9171"/>
                  <a:pt x="20736" y="8920"/>
                </a:cubicBezTo>
                <a:cubicBezTo>
                  <a:pt x="21145" y="8683"/>
                  <a:pt x="21250" y="8650"/>
                  <a:pt x="21310" y="8743"/>
                </a:cubicBezTo>
                <a:cubicBezTo>
                  <a:pt x="21454" y="8962"/>
                  <a:pt x="21566" y="8851"/>
                  <a:pt x="21552" y="8503"/>
                </a:cubicBezTo>
                <a:cubicBezTo>
                  <a:pt x="21531" y="7986"/>
                  <a:pt x="21215" y="7870"/>
                  <a:pt x="19775" y="7855"/>
                </a:cubicBezTo>
                <a:cubicBezTo>
                  <a:pt x="19173" y="7848"/>
                  <a:pt x="18618" y="7821"/>
                  <a:pt x="18538" y="7792"/>
                </a:cubicBezTo>
                <a:cubicBezTo>
                  <a:pt x="18439" y="7757"/>
                  <a:pt x="18394" y="7504"/>
                  <a:pt x="18394" y="6995"/>
                </a:cubicBezTo>
                <a:cubicBezTo>
                  <a:pt x="18394" y="6508"/>
                  <a:pt x="18347" y="6223"/>
                  <a:pt x="18254" y="6168"/>
                </a:cubicBezTo>
                <a:cubicBezTo>
                  <a:pt x="18143" y="6104"/>
                  <a:pt x="18143" y="6067"/>
                  <a:pt x="18254" y="6002"/>
                </a:cubicBezTo>
                <a:cubicBezTo>
                  <a:pt x="18426" y="5901"/>
                  <a:pt x="18438" y="5557"/>
                  <a:pt x="18273" y="5497"/>
                </a:cubicBezTo>
                <a:cubicBezTo>
                  <a:pt x="18125" y="5444"/>
                  <a:pt x="18117" y="4515"/>
                  <a:pt x="18263" y="4463"/>
                </a:cubicBezTo>
                <a:cubicBezTo>
                  <a:pt x="18322" y="4441"/>
                  <a:pt x="18381" y="3855"/>
                  <a:pt x="18394" y="3160"/>
                </a:cubicBezTo>
                <a:cubicBezTo>
                  <a:pt x="18420" y="1668"/>
                  <a:pt x="18430" y="1540"/>
                  <a:pt x="18529" y="1482"/>
                </a:cubicBezTo>
                <a:cubicBezTo>
                  <a:pt x="18570" y="1458"/>
                  <a:pt x="18863" y="1428"/>
                  <a:pt x="19181" y="1414"/>
                </a:cubicBezTo>
                <a:cubicBezTo>
                  <a:pt x="19498" y="1401"/>
                  <a:pt x="19910" y="1355"/>
                  <a:pt x="20093" y="1313"/>
                </a:cubicBezTo>
                <a:cubicBezTo>
                  <a:pt x="20524" y="1215"/>
                  <a:pt x="20685" y="1219"/>
                  <a:pt x="20866" y="1324"/>
                </a:cubicBezTo>
                <a:cubicBezTo>
                  <a:pt x="20983" y="1393"/>
                  <a:pt x="21038" y="1390"/>
                  <a:pt x="21122" y="1310"/>
                </a:cubicBezTo>
                <a:cubicBezTo>
                  <a:pt x="21180" y="1255"/>
                  <a:pt x="21195" y="1182"/>
                  <a:pt x="21161" y="1149"/>
                </a:cubicBezTo>
                <a:cubicBezTo>
                  <a:pt x="21126" y="1116"/>
                  <a:pt x="21212" y="1072"/>
                  <a:pt x="21349" y="1051"/>
                </a:cubicBezTo>
                <a:cubicBezTo>
                  <a:pt x="21486" y="1030"/>
                  <a:pt x="21600" y="988"/>
                  <a:pt x="21600" y="958"/>
                </a:cubicBezTo>
                <a:cubicBezTo>
                  <a:pt x="21600" y="835"/>
                  <a:pt x="21449" y="685"/>
                  <a:pt x="21359" y="718"/>
                </a:cubicBezTo>
                <a:cubicBezTo>
                  <a:pt x="21305" y="737"/>
                  <a:pt x="21143" y="668"/>
                  <a:pt x="21001" y="563"/>
                </a:cubicBezTo>
                <a:cubicBezTo>
                  <a:pt x="20767" y="390"/>
                  <a:pt x="20666" y="371"/>
                  <a:pt x="19895" y="357"/>
                </a:cubicBezTo>
                <a:cubicBezTo>
                  <a:pt x="18578" y="333"/>
                  <a:pt x="17045" y="268"/>
                  <a:pt x="16868" y="230"/>
                </a:cubicBezTo>
                <a:cubicBezTo>
                  <a:pt x="16776" y="211"/>
                  <a:pt x="16739" y="150"/>
                  <a:pt x="16781" y="86"/>
                </a:cubicBezTo>
                <a:cubicBezTo>
                  <a:pt x="16806" y="48"/>
                  <a:pt x="16811" y="22"/>
                  <a:pt x="16795" y="10"/>
                </a:cubicBezTo>
                <a:close/>
                <a:moveTo>
                  <a:pt x="17186" y="13"/>
                </a:moveTo>
                <a:cubicBezTo>
                  <a:pt x="17092" y="35"/>
                  <a:pt x="17121" y="52"/>
                  <a:pt x="17259" y="55"/>
                </a:cubicBezTo>
                <a:cubicBezTo>
                  <a:pt x="17384" y="58"/>
                  <a:pt x="17453" y="42"/>
                  <a:pt x="17413" y="19"/>
                </a:cubicBezTo>
                <a:cubicBezTo>
                  <a:pt x="17374" y="-4"/>
                  <a:pt x="17272" y="-7"/>
                  <a:pt x="17186" y="13"/>
                </a:cubicBezTo>
                <a:close/>
                <a:moveTo>
                  <a:pt x="9117" y="1674"/>
                </a:moveTo>
                <a:cubicBezTo>
                  <a:pt x="9022" y="1696"/>
                  <a:pt x="9046" y="1713"/>
                  <a:pt x="9185" y="1716"/>
                </a:cubicBezTo>
                <a:cubicBezTo>
                  <a:pt x="9310" y="1719"/>
                  <a:pt x="9383" y="1703"/>
                  <a:pt x="9344" y="1680"/>
                </a:cubicBezTo>
                <a:cubicBezTo>
                  <a:pt x="9305" y="1657"/>
                  <a:pt x="9203" y="1654"/>
                  <a:pt x="9117" y="1674"/>
                </a:cubicBezTo>
                <a:close/>
                <a:moveTo>
                  <a:pt x="8156" y="1677"/>
                </a:moveTo>
                <a:cubicBezTo>
                  <a:pt x="8075" y="1696"/>
                  <a:pt x="8143" y="1711"/>
                  <a:pt x="8306" y="1711"/>
                </a:cubicBezTo>
                <a:cubicBezTo>
                  <a:pt x="8469" y="1711"/>
                  <a:pt x="8537" y="1696"/>
                  <a:pt x="8456" y="1677"/>
                </a:cubicBezTo>
                <a:cubicBezTo>
                  <a:pt x="8374" y="1658"/>
                  <a:pt x="8238" y="1658"/>
                  <a:pt x="8156" y="1677"/>
                </a:cubicBezTo>
                <a:close/>
                <a:moveTo>
                  <a:pt x="7707" y="2156"/>
                </a:moveTo>
                <a:cubicBezTo>
                  <a:pt x="7578" y="2150"/>
                  <a:pt x="7503" y="2178"/>
                  <a:pt x="7543" y="2215"/>
                </a:cubicBezTo>
                <a:cubicBezTo>
                  <a:pt x="7583" y="2253"/>
                  <a:pt x="7545" y="2331"/>
                  <a:pt x="7461" y="2390"/>
                </a:cubicBezTo>
                <a:cubicBezTo>
                  <a:pt x="7334" y="2479"/>
                  <a:pt x="7341" y="2507"/>
                  <a:pt x="7509" y="2562"/>
                </a:cubicBezTo>
                <a:cubicBezTo>
                  <a:pt x="7654" y="2609"/>
                  <a:pt x="7715" y="2720"/>
                  <a:pt x="7717" y="2954"/>
                </a:cubicBezTo>
                <a:cubicBezTo>
                  <a:pt x="7718" y="3179"/>
                  <a:pt x="7752" y="3249"/>
                  <a:pt x="7828" y="3180"/>
                </a:cubicBezTo>
                <a:cubicBezTo>
                  <a:pt x="7888" y="3124"/>
                  <a:pt x="7909" y="3055"/>
                  <a:pt x="7876" y="3024"/>
                </a:cubicBezTo>
                <a:cubicBezTo>
                  <a:pt x="7844" y="2994"/>
                  <a:pt x="7900" y="2949"/>
                  <a:pt x="8002" y="2926"/>
                </a:cubicBezTo>
                <a:cubicBezTo>
                  <a:pt x="8262" y="2868"/>
                  <a:pt x="8236" y="2598"/>
                  <a:pt x="7953" y="2449"/>
                </a:cubicBezTo>
                <a:cubicBezTo>
                  <a:pt x="7796" y="2366"/>
                  <a:pt x="7753" y="2299"/>
                  <a:pt x="7828" y="2246"/>
                </a:cubicBezTo>
                <a:cubicBezTo>
                  <a:pt x="7905" y="2192"/>
                  <a:pt x="7868" y="2163"/>
                  <a:pt x="7707" y="2156"/>
                </a:cubicBezTo>
                <a:close/>
                <a:moveTo>
                  <a:pt x="7239" y="3710"/>
                </a:moveTo>
                <a:cubicBezTo>
                  <a:pt x="7109" y="3729"/>
                  <a:pt x="7031" y="3771"/>
                  <a:pt x="7065" y="3803"/>
                </a:cubicBezTo>
                <a:cubicBezTo>
                  <a:pt x="7099" y="3835"/>
                  <a:pt x="6972" y="3929"/>
                  <a:pt x="6780" y="4011"/>
                </a:cubicBezTo>
                <a:cubicBezTo>
                  <a:pt x="6481" y="4140"/>
                  <a:pt x="6434" y="4203"/>
                  <a:pt x="6456" y="4448"/>
                </a:cubicBezTo>
                <a:cubicBezTo>
                  <a:pt x="6474" y="4640"/>
                  <a:pt x="6532" y="4730"/>
                  <a:pt x="6635" y="4716"/>
                </a:cubicBezTo>
                <a:cubicBezTo>
                  <a:pt x="6871" y="4686"/>
                  <a:pt x="7103" y="4830"/>
                  <a:pt x="7041" y="4970"/>
                </a:cubicBezTo>
                <a:cubicBezTo>
                  <a:pt x="6990" y="5083"/>
                  <a:pt x="7065" y="5093"/>
                  <a:pt x="7794" y="5080"/>
                </a:cubicBezTo>
                <a:cubicBezTo>
                  <a:pt x="8827" y="5062"/>
                  <a:pt x="8779" y="5069"/>
                  <a:pt x="8779" y="4916"/>
                </a:cubicBezTo>
                <a:cubicBezTo>
                  <a:pt x="8779" y="4775"/>
                  <a:pt x="9057" y="4605"/>
                  <a:pt x="9175" y="4674"/>
                </a:cubicBezTo>
                <a:cubicBezTo>
                  <a:pt x="9215" y="4697"/>
                  <a:pt x="9214" y="4604"/>
                  <a:pt x="9175" y="4465"/>
                </a:cubicBezTo>
                <a:cubicBezTo>
                  <a:pt x="9123" y="4278"/>
                  <a:pt x="9159" y="4177"/>
                  <a:pt x="9315" y="4076"/>
                </a:cubicBezTo>
                <a:cubicBezTo>
                  <a:pt x="9487" y="3965"/>
                  <a:pt x="9500" y="3923"/>
                  <a:pt x="9378" y="3837"/>
                </a:cubicBezTo>
                <a:cubicBezTo>
                  <a:pt x="9265" y="3757"/>
                  <a:pt x="9027" y="3734"/>
                  <a:pt x="8402" y="3749"/>
                </a:cubicBezTo>
                <a:cubicBezTo>
                  <a:pt x="7949" y="3760"/>
                  <a:pt x="7556" y="3747"/>
                  <a:pt x="7528" y="3721"/>
                </a:cubicBezTo>
                <a:cubicBezTo>
                  <a:pt x="7500" y="3695"/>
                  <a:pt x="7368" y="3690"/>
                  <a:pt x="7239" y="37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57" name="Screen Shot 2018-07-06 at 7.43.08 AM.png"/>
          <p:cNvPicPr>
            <a:picLocks noChangeAspect="1"/>
          </p:cNvPicPr>
          <p:nvPr/>
        </p:nvPicPr>
        <p:blipFill>
          <a:blip r:embed="rId5">
            <a:extLst/>
          </a:blip>
          <a:srcRect l="1904" t="1095" r="1783" b="2684"/>
          <a:stretch>
            <a:fillRect/>
          </a:stretch>
        </p:blipFill>
        <p:spPr>
          <a:xfrm>
            <a:off x="156508" y="1053344"/>
            <a:ext cx="4352675" cy="3034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87" extrusionOk="0">
                <a:moveTo>
                  <a:pt x="11685" y="6"/>
                </a:moveTo>
                <a:cubicBezTo>
                  <a:pt x="11564" y="-10"/>
                  <a:pt x="11532" y="6"/>
                  <a:pt x="11545" y="79"/>
                </a:cubicBezTo>
                <a:cubicBezTo>
                  <a:pt x="11573" y="231"/>
                  <a:pt x="11547" y="510"/>
                  <a:pt x="11494" y="633"/>
                </a:cubicBezTo>
                <a:cubicBezTo>
                  <a:pt x="11475" y="677"/>
                  <a:pt x="11381" y="687"/>
                  <a:pt x="11238" y="661"/>
                </a:cubicBezTo>
                <a:cubicBezTo>
                  <a:pt x="11013" y="619"/>
                  <a:pt x="10851" y="682"/>
                  <a:pt x="10897" y="791"/>
                </a:cubicBezTo>
                <a:cubicBezTo>
                  <a:pt x="10934" y="876"/>
                  <a:pt x="10795" y="962"/>
                  <a:pt x="10494" y="1042"/>
                </a:cubicBezTo>
                <a:cubicBezTo>
                  <a:pt x="10315" y="1089"/>
                  <a:pt x="10211" y="1091"/>
                  <a:pt x="10181" y="1048"/>
                </a:cubicBezTo>
                <a:cubicBezTo>
                  <a:pt x="10156" y="1012"/>
                  <a:pt x="10045" y="983"/>
                  <a:pt x="9935" y="983"/>
                </a:cubicBezTo>
                <a:cubicBezTo>
                  <a:pt x="9740" y="983"/>
                  <a:pt x="9738" y="988"/>
                  <a:pt x="9813" y="1107"/>
                </a:cubicBezTo>
                <a:cubicBezTo>
                  <a:pt x="9924" y="1284"/>
                  <a:pt x="9849" y="1322"/>
                  <a:pt x="9403" y="1321"/>
                </a:cubicBezTo>
                <a:cubicBezTo>
                  <a:pt x="9050" y="1321"/>
                  <a:pt x="9022" y="1330"/>
                  <a:pt x="9043" y="1443"/>
                </a:cubicBezTo>
                <a:cubicBezTo>
                  <a:pt x="9074" y="1617"/>
                  <a:pt x="9014" y="1648"/>
                  <a:pt x="8663" y="1638"/>
                </a:cubicBezTo>
                <a:cubicBezTo>
                  <a:pt x="8369" y="1629"/>
                  <a:pt x="8263" y="1696"/>
                  <a:pt x="8428" y="1787"/>
                </a:cubicBezTo>
                <a:cubicBezTo>
                  <a:pt x="8578" y="1869"/>
                  <a:pt x="8405" y="1980"/>
                  <a:pt x="8153" y="1965"/>
                </a:cubicBezTo>
                <a:cubicBezTo>
                  <a:pt x="7930" y="1952"/>
                  <a:pt x="7908" y="1964"/>
                  <a:pt x="7895" y="2098"/>
                </a:cubicBezTo>
                <a:cubicBezTo>
                  <a:pt x="7880" y="2251"/>
                  <a:pt x="7879" y="2250"/>
                  <a:pt x="7442" y="2279"/>
                </a:cubicBezTo>
                <a:cubicBezTo>
                  <a:pt x="7255" y="2291"/>
                  <a:pt x="7231" y="2310"/>
                  <a:pt x="7239" y="2431"/>
                </a:cubicBezTo>
                <a:cubicBezTo>
                  <a:pt x="7248" y="2551"/>
                  <a:pt x="7224" y="2569"/>
                  <a:pt x="7034" y="2586"/>
                </a:cubicBezTo>
                <a:cubicBezTo>
                  <a:pt x="6853" y="2603"/>
                  <a:pt x="6811" y="2632"/>
                  <a:pt x="6776" y="2764"/>
                </a:cubicBezTo>
                <a:cubicBezTo>
                  <a:pt x="6747" y="2877"/>
                  <a:pt x="6700" y="2922"/>
                  <a:pt x="6615" y="2922"/>
                </a:cubicBezTo>
                <a:cubicBezTo>
                  <a:pt x="6519" y="2922"/>
                  <a:pt x="6505" y="2939"/>
                  <a:pt x="6546" y="3010"/>
                </a:cubicBezTo>
                <a:cubicBezTo>
                  <a:pt x="6627" y="3149"/>
                  <a:pt x="6487" y="3272"/>
                  <a:pt x="6262" y="3255"/>
                </a:cubicBezTo>
                <a:cubicBezTo>
                  <a:pt x="6078" y="3242"/>
                  <a:pt x="6069" y="3249"/>
                  <a:pt x="6073" y="3422"/>
                </a:cubicBezTo>
                <a:cubicBezTo>
                  <a:pt x="6078" y="3592"/>
                  <a:pt x="6068" y="3603"/>
                  <a:pt x="5888" y="3603"/>
                </a:cubicBezTo>
                <a:cubicBezTo>
                  <a:pt x="5741" y="3603"/>
                  <a:pt x="5682" y="3636"/>
                  <a:pt x="5626" y="3749"/>
                </a:cubicBezTo>
                <a:cubicBezTo>
                  <a:pt x="5587" y="3830"/>
                  <a:pt x="5535" y="3877"/>
                  <a:pt x="5512" y="3857"/>
                </a:cubicBezTo>
                <a:cubicBezTo>
                  <a:pt x="5433" y="3787"/>
                  <a:pt x="5378" y="3892"/>
                  <a:pt x="5426" y="4021"/>
                </a:cubicBezTo>
                <a:cubicBezTo>
                  <a:pt x="5485" y="4181"/>
                  <a:pt x="5422" y="4236"/>
                  <a:pt x="5160" y="4244"/>
                </a:cubicBezTo>
                <a:cubicBezTo>
                  <a:pt x="4986" y="4248"/>
                  <a:pt x="4953" y="4267"/>
                  <a:pt x="4953" y="4373"/>
                </a:cubicBezTo>
                <a:cubicBezTo>
                  <a:pt x="4953" y="4452"/>
                  <a:pt x="4913" y="4515"/>
                  <a:pt x="4849" y="4537"/>
                </a:cubicBezTo>
                <a:cubicBezTo>
                  <a:pt x="4792" y="4557"/>
                  <a:pt x="4745" y="4600"/>
                  <a:pt x="4744" y="4636"/>
                </a:cubicBezTo>
                <a:cubicBezTo>
                  <a:pt x="4742" y="4748"/>
                  <a:pt x="4653" y="4862"/>
                  <a:pt x="4567" y="4862"/>
                </a:cubicBezTo>
                <a:cubicBezTo>
                  <a:pt x="4511" y="4862"/>
                  <a:pt x="4493" y="4895"/>
                  <a:pt x="4510" y="4961"/>
                </a:cubicBezTo>
                <a:cubicBezTo>
                  <a:pt x="4543" y="5086"/>
                  <a:pt x="4448" y="5253"/>
                  <a:pt x="4368" y="5209"/>
                </a:cubicBezTo>
                <a:cubicBezTo>
                  <a:pt x="4330" y="5188"/>
                  <a:pt x="4303" y="5230"/>
                  <a:pt x="4293" y="5325"/>
                </a:cubicBezTo>
                <a:cubicBezTo>
                  <a:pt x="4281" y="5454"/>
                  <a:pt x="4247" y="5481"/>
                  <a:pt x="4053" y="5508"/>
                </a:cubicBezTo>
                <a:cubicBezTo>
                  <a:pt x="3866" y="5535"/>
                  <a:pt x="3829" y="5562"/>
                  <a:pt x="3829" y="5669"/>
                </a:cubicBezTo>
                <a:cubicBezTo>
                  <a:pt x="3829" y="5754"/>
                  <a:pt x="3794" y="5806"/>
                  <a:pt x="3728" y="5819"/>
                </a:cubicBezTo>
                <a:cubicBezTo>
                  <a:pt x="3656" y="5834"/>
                  <a:pt x="3630" y="5878"/>
                  <a:pt x="3638" y="5980"/>
                </a:cubicBezTo>
                <a:cubicBezTo>
                  <a:pt x="3646" y="6090"/>
                  <a:pt x="3620" y="6129"/>
                  <a:pt x="3514" y="6155"/>
                </a:cubicBezTo>
                <a:cubicBezTo>
                  <a:pt x="3434" y="6175"/>
                  <a:pt x="3378" y="6228"/>
                  <a:pt x="3378" y="6285"/>
                </a:cubicBezTo>
                <a:cubicBezTo>
                  <a:pt x="3378" y="6338"/>
                  <a:pt x="3332" y="6411"/>
                  <a:pt x="3277" y="6446"/>
                </a:cubicBezTo>
                <a:cubicBezTo>
                  <a:pt x="3223" y="6480"/>
                  <a:pt x="3172" y="6564"/>
                  <a:pt x="3165" y="6635"/>
                </a:cubicBezTo>
                <a:cubicBezTo>
                  <a:pt x="3158" y="6710"/>
                  <a:pt x="3106" y="6780"/>
                  <a:pt x="3041" y="6802"/>
                </a:cubicBezTo>
                <a:cubicBezTo>
                  <a:pt x="2972" y="6825"/>
                  <a:pt x="2920" y="6900"/>
                  <a:pt x="2903" y="6999"/>
                </a:cubicBezTo>
                <a:cubicBezTo>
                  <a:pt x="2887" y="7096"/>
                  <a:pt x="2847" y="7154"/>
                  <a:pt x="2801" y="7149"/>
                </a:cubicBezTo>
                <a:cubicBezTo>
                  <a:pt x="2755" y="7143"/>
                  <a:pt x="2724" y="7188"/>
                  <a:pt x="2724" y="7259"/>
                </a:cubicBezTo>
                <a:cubicBezTo>
                  <a:pt x="2724" y="7397"/>
                  <a:pt x="2643" y="7484"/>
                  <a:pt x="2539" y="7459"/>
                </a:cubicBezTo>
                <a:cubicBezTo>
                  <a:pt x="2478" y="7445"/>
                  <a:pt x="2471" y="7481"/>
                  <a:pt x="2498" y="7657"/>
                </a:cubicBezTo>
                <a:cubicBezTo>
                  <a:pt x="2522" y="7816"/>
                  <a:pt x="2509" y="7913"/>
                  <a:pt x="2445" y="8047"/>
                </a:cubicBezTo>
                <a:cubicBezTo>
                  <a:pt x="2397" y="8145"/>
                  <a:pt x="2337" y="8207"/>
                  <a:pt x="2313" y="8185"/>
                </a:cubicBezTo>
                <a:cubicBezTo>
                  <a:pt x="2288" y="8163"/>
                  <a:pt x="2275" y="8200"/>
                  <a:pt x="2283" y="8267"/>
                </a:cubicBezTo>
                <a:cubicBezTo>
                  <a:pt x="2294" y="8360"/>
                  <a:pt x="2265" y="8389"/>
                  <a:pt x="2151" y="8405"/>
                </a:cubicBezTo>
                <a:cubicBezTo>
                  <a:pt x="2040" y="8421"/>
                  <a:pt x="2005" y="8458"/>
                  <a:pt x="2005" y="8555"/>
                </a:cubicBezTo>
                <a:cubicBezTo>
                  <a:pt x="2005" y="8626"/>
                  <a:pt x="1960" y="8705"/>
                  <a:pt x="1903" y="8738"/>
                </a:cubicBezTo>
                <a:cubicBezTo>
                  <a:pt x="1847" y="8770"/>
                  <a:pt x="1819" y="8801"/>
                  <a:pt x="1838" y="8803"/>
                </a:cubicBezTo>
                <a:cubicBezTo>
                  <a:pt x="1858" y="8806"/>
                  <a:pt x="1852" y="8861"/>
                  <a:pt x="1826" y="8930"/>
                </a:cubicBezTo>
                <a:cubicBezTo>
                  <a:pt x="1796" y="9013"/>
                  <a:pt x="1795" y="9071"/>
                  <a:pt x="1824" y="9097"/>
                </a:cubicBezTo>
                <a:cubicBezTo>
                  <a:pt x="1852" y="9121"/>
                  <a:pt x="1841" y="9195"/>
                  <a:pt x="1799" y="9289"/>
                </a:cubicBezTo>
                <a:cubicBezTo>
                  <a:pt x="1750" y="9395"/>
                  <a:pt x="1701" y="9429"/>
                  <a:pt x="1635" y="9405"/>
                </a:cubicBezTo>
                <a:cubicBezTo>
                  <a:pt x="1554" y="9374"/>
                  <a:pt x="1549" y="9385"/>
                  <a:pt x="1590" y="9489"/>
                </a:cubicBezTo>
                <a:cubicBezTo>
                  <a:pt x="1656" y="9659"/>
                  <a:pt x="1575" y="9881"/>
                  <a:pt x="1486" y="9775"/>
                </a:cubicBezTo>
                <a:cubicBezTo>
                  <a:pt x="1388" y="9658"/>
                  <a:pt x="1331" y="9756"/>
                  <a:pt x="1373" y="9966"/>
                </a:cubicBezTo>
                <a:cubicBezTo>
                  <a:pt x="1420" y="10201"/>
                  <a:pt x="1326" y="10426"/>
                  <a:pt x="1200" y="10379"/>
                </a:cubicBezTo>
                <a:cubicBezTo>
                  <a:pt x="1134" y="10354"/>
                  <a:pt x="1117" y="10380"/>
                  <a:pt x="1121" y="10494"/>
                </a:cubicBezTo>
                <a:cubicBezTo>
                  <a:pt x="1126" y="10602"/>
                  <a:pt x="1095" y="10653"/>
                  <a:pt x="1013" y="10681"/>
                </a:cubicBezTo>
                <a:cubicBezTo>
                  <a:pt x="926" y="10711"/>
                  <a:pt x="900" y="10762"/>
                  <a:pt x="897" y="10909"/>
                </a:cubicBezTo>
                <a:cubicBezTo>
                  <a:pt x="895" y="11014"/>
                  <a:pt x="912" y="11136"/>
                  <a:pt x="934" y="11178"/>
                </a:cubicBezTo>
                <a:cubicBezTo>
                  <a:pt x="961" y="11228"/>
                  <a:pt x="943" y="11277"/>
                  <a:pt x="881" y="11325"/>
                </a:cubicBezTo>
                <a:cubicBezTo>
                  <a:pt x="830" y="11364"/>
                  <a:pt x="789" y="11376"/>
                  <a:pt x="789" y="11350"/>
                </a:cubicBezTo>
                <a:cubicBezTo>
                  <a:pt x="789" y="11324"/>
                  <a:pt x="768" y="11331"/>
                  <a:pt x="743" y="11367"/>
                </a:cubicBezTo>
                <a:cubicBezTo>
                  <a:pt x="719" y="11402"/>
                  <a:pt x="691" y="11608"/>
                  <a:pt x="680" y="11827"/>
                </a:cubicBezTo>
                <a:cubicBezTo>
                  <a:pt x="660" y="12271"/>
                  <a:pt x="632" y="12371"/>
                  <a:pt x="546" y="12324"/>
                </a:cubicBezTo>
                <a:cubicBezTo>
                  <a:pt x="487" y="12291"/>
                  <a:pt x="476" y="12344"/>
                  <a:pt x="460" y="12750"/>
                </a:cubicBezTo>
                <a:cubicBezTo>
                  <a:pt x="452" y="12954"/>
                  <a:pt x="440" y="12974"/>
                  <a:pt x="334" y="12956"/>
                </a:cubicBezTo>
                <a:cubicBezTo>
                  <a:pt x="228" y="12939"/>
                  <a:pt x="218" y="12954"/>
                  <a:pt x="235" y="13117"/>
                </a:cubicBezTo>
                <a:cubicBezTo>
                  <a:pt x="305" y="13767"/>
                  <a:pt x="242" y="14158"/>
                  <a:pt x="94" y="13981"/>
                </a:cubicBezTo>
                <a:cubicBezTo>
                  <a:pt x="33" y="13909"/>
                  <a:pt x="23" y="13930"/>
                  <a:pt x="23" y="14134"/>
                </a:cubicBezTo>
                <a:cubicBezTo>
                  <a:pt x="23" y="14287"/>
                  <a:pt x="43" y="14362"/>
                  <a:pt x="80" y="14351"/>
                </a:cubicBezTo>
                <a:cubicBezTo>
                  <a:pt x="156" y="14329"/>
                  <a:pt x="128" y="14729"/>
                  <a:pt x="40" y="14921"/>
                </a:cubicBezTo>
                <a:cubicBezTo>
                  <a:pt x="18" y="14970"/>
                  <a:pt x="4" y="15009"/>
                  <a:pt x="1" y="15040"/>
                </a:cubicBezTo>
                <a:cubicBezTo>
                  <a:pt x="-2" y="15071"/>
                  <a:pt x="5" y="15094"/>
                  <a:pt x="21" y="15108"/>
                </a:cubicBezTo>
                <a:cubicBezTo>
                  <a:pt x="53" y="15137"/>
                  <a:pt x="54" y="15189"/>
                  <a:pt x="23" y="15272"/>
                </a:cubicBezTo>
                <a:cubicBezTo>
                  <a:pt x="-2" y="15338"/>
                  <a:pt x="-5" y="15406"/>
                  <a:pt x="15" y="15424"/>
                </a:cubicBezTo>
                <a:cubicBezTo>
                  <a:pt x="70" y="15473"/>
                  <a:pt x="174" y="15359"/>
                  <a:pt x="143" y="15286"/>
                </a:cubicBezTo>
                <a:cubicBezTo>
                  <a:pt x="96" y="15177"/>
                  <a:pt x="248" y="15050"/>
                  <a:pt x="407" y="15065"/>
                </a:cubicBezTo>
                <a:cubicBezTo>
                  <a:pt x="558" y="15080"/>
                  <a:pt x="651" y="14992"/>
                  <a:pt x="564" y="14916"/>
                </a:cubicBezTo>
                <a:cubicBezTo>
                  <a:pt x="498" y="14857"/>
                  <a:pt x="553" y="14755"/>
                  <a:pt x="653" y="14755"/>
                </a:cubicBezTo>
                <a:cubicBezTo>
                  <a:pt x="699" y="14755"/>
                  <a:pt x="794" y="14786"/>
                  <a:pt x="861" y="14823"/>
                </a:cubicBezTo>
                <a:cubicBezTo>
                  <a:pt x="955" y="14874"/>
                  <a:pt x="970" y="14907"/>
                  <a:pt x="930" y="14964"/>
                </a:cubicBezTo>
                <a:cubicBezTo>
                  <a:pt x="827" y="15113"/>
                  <a:pt x="884" y="15144"/>
                  <a:pt x="1249" y="15128"/>
                </a:cubicBezTo>
                <a:cubicBezTo>
                  <a:pt x="1612" y="15112"/>
                  <a:pt x="1621" y="15113"/>
                  <a:pt x="1608" y="15255"/>
                </a:cubicBezTo>
                <a:cubicBezTo>
                  <a:pt x="1600" y="15335"/>
                  <a:pt x="1609" y="15406"/>
                  <a:pt x="1629" y="15410"/>
                </a:cubicBezTo>
                <a:cubicBezTo>
                  <a:pt x="1650" y="15414"/>
                  <a:pt x="1801" y="15421"/>
                  <a:pt x="1964" y="15430"/>
                </a:cubicBezTo>
                <a:cubicBezTo>
                  <a:pt x="2316" y="15447"/>
                  <a:pt x="2416" y="15510"/>
                  <a:pt x="2299" y="15633"/>
                </a:cubicBezTo>
                <a:cubicBezTo>
                  <a:pt x="2228" y="15707"/>
                  <a:pt x="2239" y="15720"/>
                  <a:pt x="2393" y="15757"/>
                </a:cubicBezTo>
                <a:cubicBezTo>
                  <a:pt x="2654" y="15820"/>
                  <a:pt x="2686" y="15844"/>
                  <a:pt x="2712" y="15986"/>
                </a:cubicBezTo>
                <a:cubicBezTo>
                  <a:pt x="2730" y="16085"/>
                  <a:pt x="2760" y="16105"/>
                  <a:pt x="2832" y="16073"/>
                </a:cubicBezTo>
                <a:cubicBezTo>
                  <a:pt x="2885" y="16050"/>
                  <a:pt x="2951" y="16005"/>
                  <a:pt x="2980" y="15972"/>
                </a:cubicBezTo>
                <a:cubicBezTo>
                  <a:pt x="3013" y="15934"/>
                  <a:pt x="3065" y="15934"/>
                  <a:pt x="3116" y="15972"/>
                </a:cubicBezTo>
                <a:cubicBezTo>
                  <a:pt x="3161" y="16006"/>
                  <a:pt x="3256" y="16067"/>
                  <a:pt x="3327" y="16107"/>
                </a:cubicBezTo>
                <a:cubicBezTo>
                  <a:pt x="3429" y="16166"/>
                  <a:pt x="3445" y="16200"/>
                  <a:pt x="3403" y="16271"/>
                </a:cubicBezTo>
                <a:cubicBezTo>
                  <a:pt x="3335" y="16389"/>
                  <a:pt x="3385" y="16425"/>
                  <a:pt x="3592" y="16407"/>
                </a:cubicBezTo>
                <a:cubicBezTo>
                  <a:pt x="3763" y="16391"/>
                  <a:pt x="3825" y="16449"/>
                  <a:pt x="3827" y="16630"/>
                </a:cubicBezTo>
                <a:cubicBezTo>
                  <a:pt x="3828" y="16703"/>
                  <a:pt x="3884" y="16726"/>
                  <a:pt x="4053" y="16726"/>
                </a:cubicBezTo>
                <a:cubicBezTo>
                  <a:pt x="4256" y="16726"/>
                  <a:pt x="4279" y="16742"/>
                  <a:pt x="4284" y="16875"/>
                </a:cubicBezTo>
                <a:cubicBezTo>
                  <a:pt x="4291" y="17076"/>
                  <a:pt x="4307" y="17089"/>
                  <a:pt x="4469" y="17022"/>
                </a:cubicBezTo>
                <a:cubicBezTo>
                  <a:pt x="4628" y="16956"/>
                  <a:pt x="4735" y="17038"/>
                  <a:pt x="4760" y="17245"/>
                </a:cubicBezTo>
                <a:cubicBezTo>
                  <a:pt x="4773" y="17352"/>
                  <a:pt x="4810" y="17372"/>
                  <a:pt x="4975" y="17372"/>
                </a:cubicBezTo>
                <a:cubicBezTo>
                  <a:pt x="5150" y="17372"/>
                  <a:pt x="5177" y="17394"/>
                  <a:pt x="5201" y="17536"/>
                </a:cubicBezTo>
                <a:cubicBezTo>
                  <a:pt x="5225" y="17678"/>
                  <a:pt x="5250" y="17693"/>
                  <a:pt x="5398" y="17674"/>
                </a:cubicBezTo>
                <a:cubicBezTo>
                  <a:pt x="5594" y="17649"/>
                  <a:pt x="5696" y="17746"/>
                  <a:pt x="5664" y="17923"/>
                </a:cubicBezTo>
                <a:cubicBezTo>
                  <a:pt x="5644" y="18032"/>
                  <a:pt x="5663" y="18045"/>
                  <a:pt x="5815" y="18030"/>
                </a:cubicBezTo>
                <a:cubicBezTo>
                  <a:pt x="6045" y="18007"/>
                  <a:pt x="6172" y="18093"/>
                  <a:pt x="6099" y="18219"/>
                </a:cubicBezTo>
                <a:cubicBezTo>
                  <a:pt x="6070" y="18270"/>
                  <a:pt x="6052" y="18313"/>
                  <a:pt x="6062" y="18315"/>
                </a:cubicBezTo>
                <a:cubicBezTo>
                  <a:pt x="6148" y="18338"/>
                  <a:pt x="6368" y="18389"/>
                  <a:pt x="6440" y="18403"/>
                </a:cubicBezTo>
                <a:cubicBezTo>
                  <a:pt x="6492" y="18412"/>
                  <a:pt x="6536" y="18476"/>
                  <a:pt x="6544" y="18555"/>
                </a:cubicBezTo>
                <a:cubicBezTo>
                  <a:pt x="6552" y="18637"/>
                  <a:pt x="6596" y="18698"/>
                  <a:pt x="6654" y="18710"/>
                </a:cubicBezTo>
                <a:cubicBezTo>
                  <a:pt x="6708" y="18722"/>
                  <a:pt x="6761" y="18793"/>
                  <a:pt x="6774" y="18868"/>
                </a:cubicBezTo>
                <a:cubicBezTo>
                  <a:pt x="6794" y="18980"/>
                  <a:pt x="6832" y="19004"/>
                  <a:pt x="6977" y="18998"/>
                </a:cubicBezTo>
                <a:cubicBezTo>
                  <a:pt x="7131" y="18992"/>
                  <a:pt x="7160" y="19013"/>
                  <a:pt x="7200" y="19165"/>
                </a:cubicBezTo>
                <a:cubicBezTo>
                  <a:pt x="7241" y="19323"/>
                  <a:pt x="7265" y="19338"/>
                  <a:pt x="7450" y="19326"/>
                </a:cubicBezTo>
                <a:cubicBezTo>
                  <a:pt x="7631" y="19314"/>
                  <a:pt x="7658" y="19330"/>
                  <a:pt x="7670" y="19459"/>
                </a:cubicBezTo>
                <a:cubicBezTo>
                  <a:pt x="7685" y="19610"/>
                  <a:pt x="7847" y="19713"/>
                  <a:pt x="7966" y="19648"/>
                </a:cubicBezTo>
                <a:cubicBezTo>
                  <a:pt x="8047" y="19603"/>
                  <a:pt x="8169" y="19800"/>
                  <a:pt x="8139" y="19927"/>
                </a:cubicBezTo>
                <a:cubicBezTo>
                  <a:pt x="8126" y="19981"/>
                  <a:pt x="8132" y="20003"/>
                  <a:pt x="8151" y="19978"/>
                </a:cubicBezTo>
                <a:cubicBezTo>
                  <a:pt x="8206" y="19904"/>
                  <a:pt x="8354" y="20050"/>
                  <a:pt x="8354" y="20179"/>
                </a:cubicBezTo>
                <a:cubicBezTo>
                  <a:pt x="8354" y="20277"/>
                  <a:pt x="8388" y="20296"/>
                  <a:pt x="8564" y="20291"/>
                </a:cubicBezTo>
                <a:cubicBezTo>
                  <a:pt x="8754" y="20286"/>
                  <a:pt x="8779" y="20303"/>
                  <a:pt x="8802" y="20447"/>
                </a:cubicBezTo>
                <a:cubicBezTo>
                  <a:pt x="8822" y="20564"/>
                  <a:pt x="8860" y="20605"/>
                  <a:pt x="8940" y="20605"/>
                </a:cubicBezTo>
                <a:cubicBezTo>
                  <a:pt x="9048" y="20605"/>
                  <a:pt x="9050" y="20617"/>
                  <a:pt x="9035" y="21040"/>
                </a:cubicBezTo>
                <a:cubicBezTo>
                  <a:pt x="9026" y="21278"/>
                  <a:pt x="9032" y="21501"/>
                  <a:pt x="9047" y="21534"/>
                </a:cubicBezTo>
                <a:cubicBezTo>
                  <a:pt x="9061" y="21566"/>
                  <a:pt x="9156" y="21585"/>
                  <a:pt x="9249" y="21587"/>
                </a:cubicBezTo>
                <a:cubicBezTo>
                  <a:pt x="9343" y="21590"/>
                  <a:pt x="9433" y="21577"/>
                  <a:pt x="9433" y="21545"/>
                </a:cubicBezTo>
                <a:cubicBezTo>
                  <a:pt x="9433" y="21523"/>
                  <a:pt x="9411" y="21475"/>
                  <a:pt x="9385" y="21438"/>
                </a:cubicBezTo>
                <a:cubicBezTo>
                  <a:pt x="9352" y="21390"/>
                  <a:pt x="9372" y="21337"/>
                  <a:pt x="9450" y="21263"/>
                </a:cubicBezTo>
                <a:cubicBezTo>
                  <a:pt x="9519" y="21198"/>
                  <a:pt x="9575" y="21181"/>
                  <a:pt x="9592" y="21220"/>
                </a:cubicBezTo>
                <a:cubicBezTo>
                  <a:pt x="9607" y="21256"/>
                  <a:pt x="9682" y="21285"/>
                  <a:pt x="9757" y="21285"/>
                </a:cubicBezTo>
                <a:cubicBezTo>
                  <a:pt x="9875" y="21285"/>
                  <a:pt x="9886" y="21272"/>
                  <a:pt x="9838" y="21189"/>
                </a:cubicBezTo>
                <a:cubicBezTo>
                  <a:pt x="9791" y="21108"/>
                  <a:pt x="9807" y="21077"/>
                  <a:pt x="9935" y="21000"/>
                </a:cubicBezTo>
                <a:cubicBezTo>
                  <a:pt x="10018" y="20950"/>
                  <a:pt x="10140" y="20923"/>
                  <a:pt x="10206" y="20941"/>
                </a:cubicBezTo>
                <a:cubicBezTo>
                  <a:pt x="10312" y="20970"/>
                  <a:pt x="10329" y="20953"/>
                  <a:pt x="10342" y="20791"/>
                </a:cubicBezTo>
                <a:cubicBezTo>
                  <a:pt x="10356" y="20614"/>
                  <a:pt x="10364" y="20606"/>
                  <a:pt x="10575" y="20622"/>
                </a:cubicBezTo>
                <a:cubicBezTo>
                  <a:pt x="10774" y="20636"/>
                  <a:pt x="10793" y="20626"/>
                  <a:pt x="10771" y="20509"/>
                </a:cubicBezTo>
                <a:cubicBezTo>
                  <a:pt x="10739" y="20328"/>
                  <a:pt x="10808" y="20285"/>
                  <a:pt x="11142" y="20283"/>
                </a:cubicBezTo>
                <a:cubicBezTo>
                  <a:pt x="11412" y="20282"/>
                  <a:pt x="11434" y="20273"/>
                  <a:pt x="11459" y="20125"/>
                </a:cubicBezTo>
                <a:cubicBezTo>
                  <a:pt x="11482" y="19983"/>
                  <a:pt x="11509" y="19965"/>
                  <a:pt x="11730" y="19955"/>
                </a:cubicBezTo>
                <a:cubicBezTo>
                  <a:pt x="12119" y="19938"/>
                  <a:pt x="12134" y="19933"/>
                  <a:pt x="12134" y="19828"/>
                </a:cubicBezTo>
                <a:cubicBezTo>
                  <a:pt x="12134" y="19706"/>
                  <a:pt x="12243" y="19642"/>
                  <a:pt x="12439" y="19648"/>
                </a:cubicBezTo>
                <a:cubicBezTo>
                  <a:pt x="12564" y="19651"/>
                  <a:pt x="12586" y="19629"/>
                  <a:pt x="12575" y="19521"/>
                </a:cubicBezTo>
                <a:cubicBezTo>
                  <a:pt x="12558" y="19352"/>
                  <a:pt x="12877" y="19170"/>
                  <a:pt x="13000" y="19278"/>
                </a:cubicBezTo>
                <a:cubicBezTo>
                  <a:pt x="13043" y="19315"/>
                  <a:pt x="13127" y="19346"/>
                  <a:pt x="13187" y="19346"/>
                </a:cubicBezTo>
                <a:cubicBezTo>
                  <a:pt x="13273" y="19346"/>
                  <a:pt x="13292" y="19318"/>
                  <a:pt x="13274" y="19221"/>
                </a:cubicBezTo>
                <a:cubicBezTo>
                  <a:pt x="13240" y="19032"/>
                  <a:pt x="13380" y="18966"/>
                  <a:pt x="13770" y="18984"/>
                </a:cubicBezTo>
                <a:cubicBezTo>
                  <a:pt x="13962" y="18993"/>
                  <a:pt x="14131" y="18975"/>
                  <a:pt x="14144" y="18945"/>
                </a:cubicBezTo>
                <a:cubicBezTo>
                  <a:pt x="14158" y="18914"/>
                  <a:pt x="14143" y="18898"/>
                  <a:pt x="14113" y="18908"/>
                </a:cubicBezTo>
                <a:cubicBezTo>
                  <a:pt x="14083" y="18918"/>
                  <a:pt x="14049" y="18890"/>
                  <a:pt x="14038" y="18846"/>
                </a:cubicBezTo>
                <a:cubicBezTo>
                  <a:pt x="14006" y="18719"/>
                  <a:pt x="14194" y="18663"/>
                  <a:pt x="14646" y="18668"/>
                </a:cubicBezTo>
                <a:lnTo>
                  <a:pt x="15066" y="18674"/>
                </a:lnTo>
                <a:lnTo>
                  <a:pt x="15052" y="18507"/>
                </a:lnTo>
                <a:cubicBezTo>
                  <a:pt x="15039" y="18347"/>
                  <a:pt x="15048" y="18343"/>
                  <a:pt x="15310" y="18332"/>
                </a:cubicBezTo>
                <a:cubicBezTo>
                  <a:pt x="15650" y="18318"/>
                  <a:pt x="15701" y="18302"/>
                  <a:pt x="15771" y="18182"/>
                </a:cubicBezTo>
                <a:cubicBezTo>
                  <a:pt x="15821" y="18097"/>
                  <a:pt x="15835" y="18097"/>
                  <a:pt x="15889" y="18197"/>
                </a:cubicBezTo>
                <a:cubicBezTo>
                  <a:pt x="15923" y="18259"/>
                  <a:pt x="15982" y="18309"/>
                  <a:pt x="16023" y="18309"/>
                </a:cubicBezTo>
                <a:cubicBezTo>
                  <a:pt x="16117" y="18309"/>
                  <a:pt x="16289" y="18554"/>
                  <a:pt x="16253" y="18637"/>
                </a:cubicBezTo>
                <a:cubicBezTo>
                  <a:pt x="16238" y="18671"/>
                  <a:pt x="16268" y="18699"/>
                  <a:pt x="16320" y="18699"/>
                </a:cubicBezTo>
                <a:cubicBezTo>
                  <a:pt x="16378" y="18699"/>
                  <a:pt x="16431" y="18759"/>
                  <a:pt x="16456" y="18854"/>
                </a:cubicBezTo>
                <a:cubicBezTo>
                  <a:pt x="16489" y="18980"/>
                  <a:pt x="16527" y="19009"/>
                  <a:pt x="16657" y="19004"/>
                </a:cubicBezTo>
                <a:cubicBezTo>
                  <a:pt x="16824" y="18997"/>
                  <a:pt x="16905" y="18846"/>
                  <a:pt x="16832" y="18682"/>
                </a:cubicBezTo>
                <a:cubicBezTo>
                  <a:pt x="16725" y="18443"/>
                  <a:pt x="16834" y="18053"/>
                  <a:pt x="17007" y="18053"/>
                </a:cubicBezTo>
                <a:cubicBezTo>
                  <a:pt x="17070" y="18053"/>
                  <a:pt x="17088" y="18013"/>
                  <a:pt x="17078" y="17906"/>
                </a:cubicBezTo>
                <a:cubicBezTo>
                  <a:pt x="17065" y="17772"/>
                  <a:pt x="17091" y="17754"/>
                  <a:pt x="17379" y="17686"/>
                </a:cubicBezTo>
                <a:cubicBezTo>
                  <a:pt x="17595" y="17635"/>
                  <a:pt x="17723" y="17632"/>
                  <a:pt x="17781" y="17677"/>
                </a:cubicBezTo>
                <a:cubicBezTo>
                  <a:pt x="17846" y="17727"/>
                  <a:pt x="17876" y="17720"/>
                  <a:pt x="17907" y="17640"/>
                </a:cubicBezTo>
                <a:cubicBezTo>
                  <a:pt x="17959" y="17508"/>
                  <a:pt x="18116" y="17505"/>
                  <a:pt x="18151" y="17635"/>
                </a:cubicBezTo>
                <a:cubicBezTo>
                  <a:pt x="18171" y="17707"/>
                  <a:pt x="18193" y="17714"/>
                  <a:pt x="18236" y="17663"/>
                </a:cubicBezTo>
                <a:cubicBezTo>
                  <a:pt x="18273" y="17619"/>
                  <a:pt x="18305" y="17617"/>
                  <a:pt x="18323" y="17657"/>
                </a:cubicBezTo>
                <a:cubicBezTo>
                  <a:pt x="18339" y="17695"/>
                  <a:pt x="18401" y="17698"/>
                  <a:pt x="18480" y="17666"/>
                </a:cubicBezTo>
                <a:cubicBezTo>
                  <a:pt x="18552" y="17636"/>
                  <a:pt x="18628" y="17631"/>
                  <a:pt x="18647" y="17654"/>
                </a:cubicBezTo>
                <a:cubicBezTo>
                  <a:pt x="18667" y="17678"/>
                  <a:pt x="18657" y="17649"/>
                  <a:pt x="18626" y="17590"/>
                </a:cubicBezTo>
                <a:cubicBezTo>
                  <a:pt x="18530" y="17409"/>
                  <a:pt x="18645" y="17372"/>
                  <a:pt x="19260" y="17386"/>
                </a:cubicBezTo>
                <a:cubicBezTo>
                  <a:pt x="19687" y="17396"/>
                  <a:pt x="19829" y="17379"/>
                  <a:pt x="19821" y="17321"/>
                </a:cubicBezTo>
                <a:cubicBezTo>
                  <a:pt x="19804" y="17194"/>
                  <a:pt x="20391" y="17182"/>
                  <a:pt x="20524" y="17307"/>
                </a:cubicBezTo>
                <a:cubicBezTo>
                  <a:pt x="20613" y="17391"/>
                  <a:pt x="20671" y="17397"/>
                  <a:pt x="20843" y="17341"/>
                </a:cubicBezTo>
                <a:cubicBezTo>
                  <a:pt x="21098" y="17259"/>
                  <a:pt x="21229" y="17337"/>
                  <a:pt x="21229" y="17570"/>
                </a:cubicBezTo>
                <a:cubicBezTo>
                  <a:pt x="21229" y="17713"/>
                  <a:pt x="21248" y="17728"/>
                  <a:pt x="21412" y="17728"/>
                </a:cubicBezTo>
                <a:lnTo>
                  <a:pt x="21595" y="17728"/>
                </a:lnTo>
                <a:lnTo>
                  <a:pt x="21585" y="17324"/>
                </a:lnTo>
                <a:cubicBezTo>
                  <a:pt x="21575" y="16853"/>
                  <a:pt x="21558" y="16790"/>
                  <a:pt x="21473" y="16892"/>
                </a:cubicBezTo>
                <a:cubicBezTo>
                  <a:pt x="21378" y="17006"/>
                  <a:pt x="21344" y="16813"/>
                  <a:pt x="21349" y="16195"/>
                </a:cubicBezTo>
                <a:cubicBezTo>
                  <a:pt x="21351" y="15902"/>
                  <a:pt x="21338" y="15676"/>
                  <a:pt x="21319" y="15692"/>
                </a:cubicBezTo>
                <a:cubicBezTo>
                  <a:pt x="21229" y="15772"/>
                  <a:pt x="21013" y="15039"/>
                  <a:pt x="21093" y="14924"/>
                </a:cubicBezTo>
                <a:cubicBezTo>
                  <a:pt x="21118" y="14888"/>
                  <a:pt x="21140" y="14756"/>
                  <a:pt x="21140" y="14631"/>
                </a:cubicBezTo>
                <a:cubicBezTo>
                  <a:pt x="21140" y="14464"/>
                  <a:pt x="21109" y="14370"/>
                  <a:pt x="21024" y="14272"/>
                </a:cubicBezTo>
                <a:cubicBezTo>
                  <a:pt x="20924" y="14157"/>
                  <a:pt x="20906" y="14085"/>
                  <a:pt x="20904" y="13761"/>
                </a:cubicBezTo>
                <a:cubicBezTo>
                  <a:pt x="20902" y="13423"/>
                  <a:pt x="20894" y="13390"/>
                  <a:pt x="20815" y="13419"/>
                </a:cubicBezTo>
                <a:cubicBezTo>
                  <a:pt x="20704" y="13461"/>
                  <a:pt x="20658" y="13287"/>
                  <a:pt x="20674" y="12900"/>
                </a:cubicBezTo>
                <a:cubicBezTo>
                  <a:pt x="20684" y="12654"/>
                  <a:pt x="20676" y="12622"/>
                  <a:pt x="20620" y="12688"/>
                </a:cubicBezTo>
                <a:cubicBezTo>
                  <a:pt x="20566" y="12752"/>
                  <a:pt x="20543" y="12727"/>
                  <a:pt x="20494" y="12547"/>
                </a:cubicBezTo>
                <a:cubicBezTo>
                  <a:pt x="20462" y="12427"/>
                  <a:pt x="20438" y="12182"/>
                  <a:pt x="20443" y="12002"/>
                </a:cubicBezTo>
                <a:cubicBezTo>
                  <a:pt x="20450" y="11724"/>
                  <a:pt x="20438" y="11667"/>
                  <a:pt x="20357" y="11615"/>
                </a:cubicBezTo>
                <a:cubicBezTo>
                  <a:pt x="20284" y="11570"/>
                  <a:pt x="20259" y="11487"/>
                  <a:pt x="20248" y="11274"/>
                </a:cubicBezTo>
                <a:cubicBezTo>
                  <a:pt x="20236" y="11029"/>
                  <a:pt x="20222" y="10996"/>
                  <a:pt x="20144" y="11025"/>
                </a:cubicBezTo>
                <a:cubicBezTo>
                  <a:pt x="20033" y="11067"/>
                  <a:pt x="19971" y="10869"/>
                  <a:pt x="20002" y="10574"/>
                </a:cubicBezTo>
                <a:cubicBezTo>
                  <a:pt x="20020" y="10397"/>
                  <a:pt x="20009" y="10366"/>
                  <a:pt x="19917" y="10348"/>
                </a:cubicBezTo>
                <a:cubicBezTo>
                  <a:pt x="19826" y="10329"/>
                  <a:pt x="19809" y="10284"/>
                  <a:pt x="19797" y="10017"/>
                </a:cubicBezTo>
                <a:cubicBezTo>
                  <a:pt x="19786" y="9765"/>
                  <a:pt x="19768" y="9712"/>
                  <a:pt x="19697" y="9712"/>
                </a:cubicBezTo>
                <a:cubicBezTo>
                  <a:pt x="19583" y="9712"/>
                  <a:pt x="19524" y="9534"/>
                  <a:pt x="19551" y="9275"/>
                </a:cubicBezTo>
                <a:cubicBezTo>
                  <a:pt x="19570" y="9095"/>
                  <a:pt x="19559" y="9066"/>
                  <a:pt x="19480" y="9066"/>
                </a:cubicBezTo>
                <a:cubicBezTo>
                  <a:pt x="19340" y="9066"/>
                  <a:pt x="19244" y="8828"/>
                  <a:pt x="19305" y="8637"/>
                </a:cubicBezTo>
                <a:cubicBezTo>
                  <a:pt x="19362" y="8456"/>
                  <a:pt x="19322" y="8369"/>
                  <a:pt x="19232" y="8476"/>
                </a:cubicBezTo>
                <a:cubicBezTo>
                  <a:pt x="19182" y="8535"/>
                  <a:pt x="19154" y="8517"/>
                  <a:pt x="19096" y="8391"/>
                </a:cubicBezTo>
                <a:cubicBezTo>
                  <a:pt x="19056" y="8303"/>
                  <a:pt x="19042" y="8217"/>
                  <a:pt x="19063" y="8199"/>
                </a:cubicBezTo>
                <a:cubicBezTo>
                  <a:pt x="19084" y="8181"/>
                  <a:pt x="19102" y="8079"/>
                  <a:pt x="19104" y="7973"/>
                </a:cubicBezTo>
                <a:cubicBezTo>
                  <a:pt x="19107" y="7823"/>
                  <a:pt x="19087" y="7774"/>
                  <a:pt x="19010" y="7759"/>
                </a:cubicBezTo>
                <a:cubicBezTo>
                  <a:pt x="18946" y="7746"/>
                  <a:pt x="18905" y="7687"/>
                  <a:pt x="18896" y="7589"/>
                </a:cubicBezTo>
                <a:cubicBezTo>
                  <a:pt x="18884" y="7477"/>
                  <a:pt x="18860" y="7444"/>
                  <a:pt x="18797" y="7468"/>
                </a:cubicBezTo>
                <a:cubicBezTo>
                  <a:pt x="18710" y="7500"/>
                  <a:pt x="18596" y="7372"/>
                  <a:pt x="18647" y="7298"/>
                </a:cubicBezTo>
                <a:cubicBezTo>
                  <a:pt x="18663" y="7276"/>
                  <a:pt x="18650" y="7215"/>
                  <a:pt x="18620" y="7163"/>
                </a:cubicBezTo>
                <a:cubicBezTo>
                  <a:pt x="18587" y="7106"/>
                  <a:pt x="18579" y="7009"/>
                  <a:pt x="18598" y="6920"/>
                </a:cubicBezTo>
                <a:cubicBezTo>
                  <a:pt x="18626" y="6794"/>
                  <a:pt x="18622" y="6782"/>
                  <a:pt x="18565" y="6850"/>
                </a:cubicBezTo>
                <a:cubicBezTo>
                  <a:pt x="18479" y="6951"/>
                  <a:pt x="18439" y="6892"/>
                  <a:pt x="18439" y="6666"/>
                </a:cubicBezTo>
                <a:cubicBezTo>
                  <a:pt x="18439" y="6530"/>
                  <a:pt x="18413" y="6484"/>
                  <a:pt x="18336" y="6468"/>
                </a:cubicBezTo>
                <a:cubicBezTo>
                  <a:pt x="18272" y="6455"/>
                  <a:pt x="18231" y="6394"/>
                  <a:pt x="18222" y="6305"/>
                </a:cubicBezTo>
                <a:cubicBezTo>
                  <a:pt x="18212" y="6206"/>
                  <a:pt x="18171" y="6158"/>
                  <a:pt x="18086" y="6144"/>
                </a:cubicBezTo>
                <a:cubicBezTo>
                  <a:pt x="18000" y="6129"/>
                  <a:pt x="17966" y="6087"/>
                  <a:pt x="17966" y="5994"/>
                </a:cubicBezTo>
                <a:cubicBezTo>
                  <a:pt x="17967" y="5919"/>
                  <a:pt x="17929" y="5851"/>
                  <a:pt x="17876" y="5830"/>
                </a:cubicBezTo>
                <a:cubicBezTo>
                  <a:pt x="17826" y="5811"/>
                  <a:pt x="17779" y="5731"/>
                  <a:pt x="17771" y="5652"/>
                </a:cubicBezTo>
                <a:cubicBezTo>
                  <a:pt x="17763" y="5568"/>
                  <a:pt x="17725" y="5508"/>
                  <a:pt x="17679" y="5508"/>
                </a:cubicBezTo>
                <a:cubicBezTo>
                  <a:pt x="17571" y="5508"/>
                  <a:pt x="17495" y="5384"/>
                  <a:pt x="17527" y="5263"/>
                </a:cubicBezTo>
                <a:cubicBezTo>
                  <a:pt x="17546" y="5191"/>
                  <a:pt x="17533" y="5175"/>
                  <a:pt x="17482" y="5204"/>
                </a:cubicBezTo>
                <a:cubicBezTo>
                  <a:pt x="17409" y="5244"/>
                  <a:pt x="17250" y="5048"/>
                  <a:pt x="17291" y="4969"/>
                </a:cubicBezTo>
                <a:cubicBezTo>
                  <a:pt x="17303" y="4945"/>
                  <a:pt x="17300" y="4943"/>
                  <a:pt x="17283" y="4961"/>
                </a:cubicBezTo>
                <a:cubicBezTo>
                  <a:pt x="17232" y="5016"/>
                  <a:pt x="17047" y="4726"/>
                  <a:pt x="17072" y="4630"/>
                </a:cubicBezTo>
                <a:cubicBezTo>
                  <a:pt x="17085" y="4581"/>
                  <a:pt x="17074" y="4536"/>
                  <a:pt x="17047" y="4532"/>
                </a:cubicBezTo>
                <a:cubicBezTo>
                  <a:pt x="16887" y="4506"/>
                  <a:pt x="16816" y="4426"/>
                  <a:pt x="16846" y="4314"/>
                </a:cubicBezTo>
                <a:cubicBezTo>
                  <a:pt x="16862" y="4253"/>
                  <a:pt x="16828" y="4218"/>
                  <a:pt x="16741" y="4204"/>
                </a:cubicBezTo>
                <a:cubicBezTo>
                  <a:pt x="16638" y="4187"/>
                  <a:pt x="16618" y="4155"/>
                  <a:pt x="16629" y="4037"/>
                </a:cubicBezTo>
                <a:cubicBezTo>
                  <a:pt x="16640" y="3928"/>
                  <a:pt x="16621" y="3893"/>
                  <a:pt x="16552" y="3893"/>
                </a:cubicBezTo>
                <a:cubicBezTo>
                  <a:pt x="16460" y="3893"/>
                  <a:pt x="16347" y="3686"/>
                  <a:pt x="16399" y="3611"/>
                </a:cubicBezTo>
                <a:cubicBezTo>
                  <a:pt x="16414" y="3589"/>
                  <a:pt x="16386" y="3569"/>
                  <a:pt x="16336" y="3569"/>
                </a:cubicBezTo>
                <a:cubicBezTo>
                  <a:pt x="16226" y="3569"/>
                  <a:pt x="16121" y="3411"/>
                  <a:pt x="16165" y="3309"/>
                </a:cubicBezTo>
                <a:cubicBezTo>
                  <a:pt x="16186" y="3259"/>
                  <a:pt x="16142" y="3240"/>
                  <a:pt x="16021" y="3253"/>
                </a:cubicBezTo>
                <a:cubicBezTo>
                  <a:pt x="15815" y="3274"/>
                  <a:pt x="15737" y="3218"/>
                  <a:pt x="15737" y="3052"/>
                </a:cubicBezTo>
                <a:cubicBezTo>
                  <a:pt x="15737" y="2976"/>
                  <a:pt x="15699" y="2924"/>
                  <a:pt x="15635" y="2911"/>
                </a:cubicBezTo>
                <a:cubicBezTo>
                  <a:pt x="15569" y="2898"/>
                  <a:pt x="15528" y="2838"/>
                  <a:pt x="15519" y="2742"/>
                </a:cubicBezTo>
                <a:cubicBezTo>
                  <a:pt x="15506" y="2611"/>
                  <a:pt x="15482" y="2596"/>
                  <a:pt x="15314" y="2609"/>
                </a:cubicBezTo>
                <a:cubicBezTo>
                  <a:pt x="15082" y="2626"/>
                  <a:pt x="15017" y="2576"/>
                  <a:pt x="15048" y="2406"/>
                </a:cubicBezTo>
                <a:cubicBezTo>
                  <a:pt x="15068" y="2296"/>
                  <a:pt x="15048" y="2274"/>
                  <a:pt x="14920" y="2267"/>
                </a:cubicBezTo>
                <a:cubicBezTo>
                  <a:pt x="14837" y="2263"/>
                  <a:pt x="14750" y="2265"/>
                  <a:pt x="14729" y="2270"/>
                </a:cubicBezTo>
                <a:cubicBezTo>
                  <a:pt x="14661" y="2288"/>
                  <a:pt x="14571" y="2140"/>
                  <a:pt x="14595" y="2050"/>
                </a:cubicBezTo>
                <a:cubicBezTo>
                  <a:pt x="14611" y="1991"/>
                  <a:pt x="14576" y="1957"/>
                  <a:pt x="14491" y="1943"/>
                </a:cubicBezTo>
                <a:cubicBezTo>
                  <a:pt x="14396" y="1927"/>
                  <a:pt x="14368" y="1891"/>
                  <a:pt x="14379" y="1801"/>
                </a:cubicBezTo>
                <a:cubicBezTo>
                  <a:pt x="14388" y="1727"/>
                  <a:pt x="14372" y="1697"/>
                  <a:pt x="14341" y="1725"/>
                </a:cubicBezTo>
                <a:cubicBezTo>
                  <a:pt x="14314" y="1750"/>
                  <a:pt x="14267" y="1744"/>
                  <a:pt x="14237" y="1711"/>
                </a:cubicBezTo>
                <a:cubicBezTo>
                  <a:pt x="14207" y="1678"/>
                  <a:pt x="14093" y="1645"/>
                  <a:pt x="13983" y="1638"/>
                </a:cubicBezTo>
                <a:cubicBezTo>
                  <a:pt x="13764" y="1622"/>
                  <a:pt x="13659" y="1539"/>
                  <a:pt x="13693" y="1409"/>
                </a:cubicBezTo>
                <a:cubicBezTo>
                  <a:pt x="13710" y="1348"/>
                  <a:pt x="13649" y="1324"/>
                  <a:pt x="13461" y="1321"/>
                </a:cubicBezTo>
                <a:cubicBezTo>
                  <a:pt x="13198" y="1318"/>
                  <a:pt x="13044" y="1218"/>
                  <a:pt x="13185" y="1141"/>
                </a:cubicBezTo>
                <a:cubicBezTo>
                  <a:pt x="13339" y="1056"/>
                  <a:pt x="13251" y="998"/>
                  <a:pt x="12979" y="1008"/>
                </a:cubicBezTo>
                <a:cubicBezTo>
                  <a:pt x="12628" y="1020"/>
                  <a:pt x="12463" y="953"/>
                  <a:pt x="12536" y="827"/>
                </a:cubicBezTo>
                <a:cubicBezTo>
                  <a:pt x="12575" y="759"/>
                  <a:pt x="12570" y="731"/>
                  <a:pt x="12514" y="700"/>
                </a:cubicBezTo>
                <a:cubicBezTo>
                  <a:pt x="12399" y="637"/>
                  <a:pt x="12098" y="655"/>
                  <a:pt x="12067" y="726"/>
                </a:cubicBezTo>
                <a:cubicBezTo>
                  <a:pt x="12031" y="810"/>
                  <a:pt x="11834" y="807"/>
                  <a:pt x="11797" y="723"/>
                </a:cubicBezTo>
                <a:cubicBezTo>
                  <a:pt x="11782" y="687"/>
                  <a:pt x="11801" y="640"/>
                  <a:pt x="11841" y="618"/>
                </a:cubicBezTo>
                <a:cubicBezTo>
                  <a:pt x="11892" y="590"/>
                  <a:pt x="11909" y="509"/>
                  <a:pt x="11902" y="325"/>
                </a:cubicBezTo>
                <a:cubicBezTo>
                  <a:pt x="11890" y="30"/>
                  <a:pt x="11892" y="33"/>
                  <a:pt x="11685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58" name="Screen Shot 2018-07-06 at 7.45.29 AM.png"/>
          <p:cNvPicPr>
            <a:picLocks noChangeAspect="1"/>
          </p:cNvPicPr>
          <p:nvPr/>
        </p:nvPicPr>
        <p:blipFill>
          <a:blip r:embed="rId6">
            <a:extLst/>
          </a:blip>
          <a:srcRect t="13782" r="2730" b="2675"/>
          <a:stretch>
            <a:fillRect/>
          </a:stretch>
        </p:blipFill>
        <p:spPr>
          <a:xfrm>
            <a:off x="6182221" y="4617898"/>
            <a:ext cx="1503363" cy="1595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12568" y="10"/>
                </a:moveTo>
                <a:cubicBezTo>
                  <a:pt x="12395" y="68"/>
                  <a:pt x="12274" y="369"/>
                  <a:pt x="12271" y="816"/>
                </a:cubicBezTo>
                <a:cubicBezTo>
                  <a:pt x="12268" y="1242"/>
                  <a:pt x="12231" y="1338"/>
                  <a:pt x="12015" y="1471"/>
                </a:cubicBezTo>
                <a:cubicBezTo>
                  <a:pt x="11757" y="1631"/>
                  <a:pt x="11680" y="1932"/>
                  <a:pt x="11866" y="2041"/>
                </a:cubicBezTo>
                <a:cubicBezTo>
                  <a:pt x="11923" y="2074"/>
                  <a:pt x="11938" y="2145"/>
                  <a:pt x="11901" y="2202"/>
                </a:cubicBezTo>
                <a:cubicBezTo>
                  <a:pt x="11863" y="2259"/>
                  <a:pt x="11826" y="2419"/>
                  <a:pt x="11821" y="2556"/>
                </a:cubicBezTo>
                <a:cubicBezTo>
                  <a:pt x="11814" y="2717"/>
                  <a:pt x="11734" y="2839"/>
                  <a:pt x="11587" y="2900"/>
                </a:cubicBezTo>
                <a:cubicBezTo>
                  <a:pt x="11333" y="3005"/>
                  <a:pt x="11282" y="3185"/>
                  <a:pt x="11490" y="3260"/>
                </a:cubicBezTo>
                <a:cubicBezTo>
                  <a:pt x="11582" y="3293"/>
                  <a:pt x="11617" y="3455"/>
                  <a:pt x="11598" y="3770"/>
                </a:cubicBezTo>
                <a:cubicBezTo>
                  <a:pt x="11583" y="4024"/>
                  <a:pt x="11618" y="4283"/>
                  <a:pt x="11672" y="4345"/>
                </a:cubicBezTo>
                <a:cubicBezTo>
                  <a:pt x="11741" y="4423"/>
                  <a:pt x="11686" y="4520"/>
                  <a:pt x="11496" y="4662"/>
                </a:cubicBezTo>
                <a:cubicBezTo>
                  <a:pt x="11248" y="4846"/>
                  <a:pt x="11234" y="4886"/>
                  <a:pt x="11353" y="5097"/>
                </a:cubicBezTo>
                <a:cubicBezTo>
                  <a:pt x="11442" y="5254"/>
                  <a:pt x="11459" y="5446"/>
                  <a:pt x="11404" y="5693"/>
                </a:cubicBezTo>
                <a:cubicBezTo>
                  <a:pt x="11360" y="5893"/>
                  <a:pt x="11314" y="6244"/>
                  <a:pt x="11302" y="6472"/>
                </a:cubicBezTo>
                <a:cubicBezTo>
                  <a:pt x="11289" y="6704"/>
                  <a:pt x="11197" y="7000"/>
                  <a:pt x="11085" y="7143"/>
                </a:cubicBezTo>
                <a:cubicBezTo>
                  <a:pt x="10976" y="7284"/>
                  <a:pt x="10851" y="7519"/>
                  <a:pt x="10811" y="7670"/>
                </a:cubicBezTo>
                <a:cubicBezTo>
                  <a:pt x="10771" y="7823"/>
                  <a:pt x="10655" y="7964"/>
                  <a:pt x="10543" y="7992"/>
                </a:cubicBezTo>
                <a:cubicBezTo>
                  <a:pt x="10427" y="8021"/>
                  <a:pt x="10341" y="8124"/>
                  <a:pt x="10338" y="8244"/>
                </a:cubicBezTo>
                <a:cubicBezTo>
                  <a:pt x="10328" y="8743"/>
                  <a:pt x="9008" y="9623"/>
                  <a:pt x="8667" y="9356"/>
                </a:cubicBezTo>
                <a:cubicBezTo>
                  <a:pt x="8573" y="9282"/>
                  <a:pt x="8474" y="9282"/>
                  <a:pt x="8337" y="9351"/>
                </a:cubicBezTo>
                <a:cubicBezTo>
                  <a:pt x="8112" y="9465"/>
                  <a:pt x="8012" y="9403"/>
                  <a:pt x="8012" y="9152"/>
                </a:cubicBezTo>
                <a:cubicBezTo>
                  <a:pt x="8012" y="8910"/>
                  <a:pt x="7916" y="8936"/>
                  <a:pt x="7470" y="9297"/>
                </a:cubicBezTo>
                <a:cubicBezTo>
                  <a:pt x="7119" y="9581"/>
                  <a:pt x="7095" y="9629"/>
                  <a:pt x="7190" y="9867"/>
                </a:cubicBezTo>
                <a:cubicBezTo>
                  <a:pt x="7317" y="10181"/>
                  <a:pt x="7566" y="10289"/>
                  <a:pt x="7818" y="10140"/>
                </a:cubicBezTo>
                <a:cubicBezTo>
                  <a:pt x="7935" y="10071"/>
                  <a:pt x="8024" y="10065"/>
                  <a:pt x="8063" y="10124"/>
                </a:cubicBezTo>
                <a:cubicBezTo>
                  <a:pt x="8198" y="10330"/>
                  <a:pt x="8416" y="10214"/>
                  <a:pt x="8416" y="9936"/>
                </a:cubicBezTo>
                <a:cubicBezTo>
                  <a:pt x="8416" y="9581"/>
                  <a:pt x="8576" y="9482"/>
                  <a:pt x="8724" y="9743"/>
                </a:cubicBezTo>
                <a:cubicBezTo>
                  <a:pt x="8862" y="9986"/>
                  <a:pt x="8755" y="10503"/>
                  <a:pt x="8553" y="10576"/>
                </a:cubicBezTo>
                <a:cubicBezTo>
                  <a:pt x="8473" y="10605"/>
                  <a:pt x="8347" y="10774"/>
                  <a:pt x="8268" y="10952"/>
                </a:cubicBezTo>
                <a:cubicBezTo>
                  <a:pt x="8189" y="11129"/>
                  <a:pt x="8060" y="11274"/>
                  <a:pt x="7983" y="11274"/>
                </a:cubicBezTo>
                <a:cubicBezTo>
                  <a:pt x="7906" y="11274"/>
                  <a:pt x="7833" y="11340"/>
                  <a:pt x="7823" y="11419"/>
                </a:cubicBezTo>
                <a:cubicBezTo>
                  <a:pt x="7814" y="11498"/>
                  <a:pt x="7799" y="11630"/>
                  <a:pt x="7789" y="11714"/>
                </a:cubicBezTo>
                <a:cubicBezTo>
                  <a:pt x="7763" y="11950"/>
                  <a:pt x="6915" y="12716"/>
                  <a:pt x="6312" y="13046"/>
                </a:cubicBezTo>
                <a:cubicBezTo>
                  <a:pt x="6131" y="13146"/>
                  <a:pt x="5955" y="13304"/>
                  <a:pt x="5925" y="13395"/>
                </a:cubicBezTo>
                <a:cubicBezTo>
                  <a:pt x="5894" y="13487"/>
                  <a:pt x="5734" y="13670"/>
                  <a:pt x="5565" y="13804"/>
                </a:cubicBezTo>
                <a:cubicBezTo>
                  <a:pt x="5397" y="13938"/>
                  <a:pt x="5287" y="14045"/>
                  <a:pt x="5320" y="14045"/>
                </a:cubicBezTo>
                <a:cubicBezTo>
                  <a:pt x="5354" y="14045"/>
                  <a:pt x="5303" y="14156"/>
                  <a:pt x="5212" y="14287"/>
                </a:cubicBezTo>
                <a:cubicBezTo>
                  <a:pt x="5120" y="14419"/>
                  <a:pt x="4989" y="14529"/>
                  <a:pt x="4921" y="14529"/>
                </a:cubicBezTo>
                <a:cubicBezTo>
                  <a:pt x="4853" y="14529"/>
                  <a:pt x="4745" y="14634"/>
                  <a:pt x="4682" y="14765"/>
                </a:cubicBezTo>
                <a:cubicBezTo>
                  <a:pt x="4618" y="14897"/>
                  <a:pt x="4526" y="15007"/>
                  <a:pt x="4476" y="15007"/>
                </a:cubicBezTo>
                <a:cubicBezTo>
                  <a:pt x="4427" y="15007"/>
                  <a:pt x="4330" y="15198"/>
                  <a:pt x="4260" y="15437"/>
                </a:cubicBezTo>
                <a:cubicBezTo>
                  <a:pt x="4189" y="15675"/>
                  <a:pt x="4065" y="15905"/>
                  <a:pt x="3986" y="15947"/>
                </a:cubicBezTo>
                <a:cubicBezTo>
                  <a:pt x="3906" y="15989"/>
                  <a:pt x="3832" y="16087"/>
                  <a:pt x="3820" y="16162"/>
                </a:cubicBezTo>
                <a:cubicBezTo>
                  <a:pt x="3775" y="16445"/>
                  <a:pt x="3642" y="16555"/>
                  <a:pt x="3490" y="16436"/>
                </a:cubicBezTo>
                <a:cubicBezTo>
                  <a:pt x="3373" y="16344"/>
                  <a:pt x="3347" y="16364"/>
                  <a:pt x="3347" y="16565"/>
                </a:cubicBezTo>
                <a:cubicBezTo>
                  <a:pt x="3347" y="16699"/>
                  <a:pt x="3389" y="16839"/>
                  <a:pt x="3444" y="16871"/>
                </a:cubicBezTo>
                <a:cubicBezTo>
                  <a:pt x="3506" y="16907"/>
                  <a:pt x="3487" y="17018"/>
                  <a:pt x="3387" y="17161"/>
                </a:cubicBezTo>
                <a:cubicBezTo>
                  <a:pt x="3298" y="17289"/>
                  <a:pt x="3187" y="17375"/>
                  <a:pt x="3142" y="17349"/>
                </a:cubicBezTo>
                <a:cubicBezTo>
                  <a:pt x="3097" y="17323"/>
                  <a:pt x="2923" y="17418"/>
                  <a:pt x="2760" y="17564"/>
                </a:cubicBezTo>
                <a:cubicBezTo>
                  <a:pt x="2596" y="17709"/>
                  <a:pt x="2263" y="18012"/>
                  <a:pt x="2013" y="18235"/>
                </a:cubicBezTo>
                <a:cubicBezTo>
                  <a:pt x="1763" y="18458"/>
                  <a:pt x="1409" y="18687"/>
                  <a:pt x="1232" y="18745"/>
                </a:cubicBezTo>
                <a:cubicBezTo>
                  <a:pt x="1055" y="18804"/>
                  <a:pt x="912" y="18914"/>
                  <a:pt x="912" y="18992"/>
                </a:cubicBezTo>
                <a:cubicBezTo>
                  <a:pt x="912" y="19071"/>
                  <a:pt x="825" y="19159"/>
                  <a:pt x="718" y="19186"/>
                </a:cubicBezTo>
                <a:cubicBezTo>
                  <a:pt x="612" y="19212"/>
                  <a:pt x="502" y="19318"/>
                  <a:pt x="473" y="19422"/>
                </a:cubicBezTo>
                <a:cubicBezTo>
                  <a:pt x="444" y="19526"/>
                  <a:pt x="327" y="19635"/>
                  <a:pt x="211" y="19664"/>
                </a:cubicBezTo>
                <a:cubicBezTo>
                  <a:pt x="45" y="19705"/>
                  <a:pt x="0" y="19794"/>
                  <a:pt x="0" y="20077"/>
                </a:cubicBezTo>
                <a:cubicBezTo>
                  <a:pt x="0" y="20433"/>
                  <a:pt x="6" y="20436"/>
                  <a:pt x="399" y="20426"/>
                </a:cubicBezTo>
                <a:cubicBezTo>
                  <a:pt x="618" y="20421"/>
                  <a:pt x="777" y="20388"/>
                  <a:pt x="753" y="20351"/>
                </a:cubicBezTo>
                <a:cubicBezTo>
                  <a:pt x="655" y="20202"/>
                  <a:pt x="944" y="20160"/>
                  <a:pt x="1095" y="20303"/>
                </a:cubicBezTo>
                <a:cubicBezTo>
                  <a:pt x="1245" y="20444"/>
                  <a:pt x="1269" y="20432"/>
                  <a:pt x="1369" y="20147"/>
                </a:cubicBezTo>
                <a:cubicBezTo>
                  <a:pt x="1439" y="19946"/>
                  <a:pt x="1535" y="19843"/>
                  <a:pt x="1648" y="19852"/>
                </a:cubicBezTo>
                <a:cubicBezTo>
                  <a:pt x="1744" y="19859"/>
                  <a:pt x="1825" y="19826"/>
                  <a:pt x="1825" y="19777"/>
                </a:cubicBezTo>
                <a:cubicBezTo>
                  <a:pt x="1825" y="19727"/>
                  <a:pt x="1950" y="19636"/>
                  <a:pt x="2104" y="19572"/>
                </a:cubicBezTo>
                <a:cubicBezTo>
                  <a:pt x="2258" y="19509"/>
                  <a:pt x="2502" y="19376"/>
                  <a:pt x="2640" y="19282"/>
                </a:cubicBezTo>
                <a:cubicBezTo>
                  <a:pt x="3279" y="18849"/>
                  <a:pt x="3675" y="18643"/>
                  <a:pt x="3860" y="18643"/>
                </a:cubicBezTo>
                <a:cubicBezTo>
                  <a:pt x="3977" y="18643"/>
                  <a:pt x="4395" y="18330"/>
                  <a:pt x="4847" y="17902"/>
                </a:cubicBezTo>
                <a:cubicBezTo>
                  <a:pt x="5277" y="17495"/>
                  <a:pt x="5665" y="17173"/>
                  <a:pt x="5714" y="17188"/>
                </a:cubicBezTo>
                <a:cubicBezTo>
                  <a:pt x="5762" y="17202"/>
                  <a:pt x="5775" y="17145"/>
                  <a:pt x="5742" y="17064"/>
                </a:cubicBezTo>
                <a:cubicBezTo>
                  <a:pt x="5661" y="16863"/>
                  <a:pt x="6222" y="16286"/>
                  <a:pt x="6552" y="16226"/>
                </a:cubicBezTo>
                <a:cubicBezTo>
                  <a:pt x="7006" y="16144"/>
                  <a:pt x="7296" y="16485"/>
                  <a:pt x="7333" y="17139"/>
                </a:cubicBezTo>
                <a:cubicBezTo>
                  <a:pt x="7351" y="17444"/>
                  <a:pt x="7324" y="17721"/>
                  <a:pt x="7270" y="17752"/>
                </a:cubicBezTo>
                <a:cubicBezTo>
                  <a:pt x="7217" y="17783"/>
                  <a:pt x="7254" y="17846"/>
                  <a:pt x="7350" y="17897"/>
                </a:cubicBezTo>
                <a:cubicBezTo>
                  <a:pt x="7506" y="17979"/>
                  <a:pt x="7490" y="18017"/>
                  <a:pt x="7219" y="18267"/>
                </a:cubicBezTo>
                <a:cubicBezTo>
                  <a:pt x="7053" y="18421"/>
                  <a:pt x="6842" y="18695"/>
                  <a:pt x="6751" y="18874"/>
                </a:cubicBezTo>
                <a:cubicBezTo>
                  <a:pt x="6661" y="19053"/>
                  <a:pt x="6535" y="19218"/>
                  <a:pt x="6466" y="19239"/>
                </a:cubicBezTo>
                <a:cubicBezTo>
                  <a:pt x="6385" y="19265"/>
                  <a:pt x="6438" y="19384"/>
                  <a:pt x="6620" y="19589"/>
                </a:cubicBezTo>
                <a:cubicBezTo>
                  <a:pt x="6781" y="19768"/>
                  <a:pt x="6894" y="20016"/>
                  <a:pt x="6894" y="20174"/>
                </a:cubicBezTo>
                <a:cubicBezTo>
                  <a:pt x="6894" y="20384"/>
                  <a:pt x="6946" y="20451"/>
                  <a:pt x="7122" y="20475"/>
                </a:cubicBezTo>
                <a:cubicBezTo>
                  <a:pt x="7269" y="20494"/>
                  <a:pt x="7364" y="20584"/>
                  <a:pt x="7384" y="20722"/>
                </a:cubicBezTo>
                <a:cubicBezTo>
                  <a:pt x="7407" y="20873"/>
                  <a:pt x="7486" y="20937"/>
                  <a:pt x="7647" y="20937"/>
                </a:cubicBezTo>
                <a:cubicBezTo>
                  <a:pt x="7950" y="20937"/>
                  <a:pt x="8026" y="21020"/>
                  <a:pt x="7909" y="21227"/>
                </a:cubicBezTo>
                <a:cubicBezTo>
                  <a:pt x="7823" y="21378"/>
                  <a:pt x="7864" y="21401"/>
                  <a:pt x="8291" y="21409"/>
                </a:cubicBezTo>
                <a:cubicBezTo>
                  <a:pt x="8555" y="21415"/>
                  <a:pt x="8928" y="21458"/>
                  <a:pt x="9124" y="21506"/>
                </a:cubicBezTo>
                <a:cubicBezTo>
                  <a:pt x="9319" y="21554"/>
                  <a:pt x="9772" y="21591"/>
                  <a:pt x="10127" y="21587"/>
                </a:cubicBezTo>
                <a:cubicBezTo>
                  <a:pt x="10652" y="21580"/>
                  <a:pt x="10823" y="21536"/>
                  <a:pt x="11057" y="21350"/>
                </a:cubicBezTo>
                <a:cubicBezTo>
                  <a:pt x="11348" y="21119"/>
                  <a:pt x="12153" y="20938"/>
                  <a:pt x="12910" y="20937"/>
                </a:cubicBezTo>
                <a:cubicBezTo>
                  <a:pt x="13204" y="20936"/>
                  <a:pt x="13349" y="20874"/>
                  <a:pt x="13531" y="20674"/>
                </a:cubicBezTo>
                <a:cubicBezTo>
                  <a:pt x="13663" y="20529"/>
                  <a:pt x="13743" y="20372"/>
                  <a:pt x="13708" y="20319"/>
                </a:cubicBezTo>
                <a:cubicBezTo>
                  <a:pt x="13673" y="20266"/>
                  <a:pt x="13634" y="20164"/>
                  <a:pt x="13623" y="20093"/>
                </a:cubicBezTo>
                <a:cubicBezTo>
                  <a:pt x="13576" y="19800"/>
                  <a:pt x="13252" y="19599"/>
                  <a:pt x="12824" y="19599"/>
                </a:cubicBezTo>
                <a:cubicBezTo>
                  <a:pt x="12578" y="19599"/>
                  <a:pt x="12346" y="19543"/>
                  <a:pt x="12277" y="19465"/>
                </a:cubicBezTo>
                <a:cubicBezTo>
                  <a:pt x="12211" y="19390"/>
                  <a:pt x="11976" y="19297"/>
                  <a:pt x="11752" y="19261"/>
                </a:cubicBezTo>
                <a:cubicBezTo>
                  <a:pt x="11447" y="19212"/>
                  <a:pt x="11323" y="19139"/>
                  <a:pt x="11250" y="18960"/>
                </a:cubicBezTo>
                <a:cubicBezTo>
                  <a:pt x="11138" y="18682"/>
                  <a:pt x="11198" y="18547"/>
                  <a:pt x="11439" y="18547"/>
                </a:cubicBezTo>
                <a:cubicBezTo>
                  <a:pt x="11576" y="18547"/>
                  <a:pt x="11613" y="18452"/>
                  <a:pt x="11621" y="18074"/>
                </a:cubicBezTo>
                <a:cubicBezTo>
                  <a:pt x="11631" y="17590"/>
                  <a:pt x="11894" y="17057"/>
                  <a:pt x="12072" y="17161"/>
                </a:cubicBezTo>
                <a:cubicBezTo>
                  <a:pt x="12182" y="17225"/>
                  <a:pt x="12207" y="16891"/>
                  <a:pt x="12100" y="16790"/>
                </a:cubicBezTo>
                <a:cubicBezTo>
                  <a:pt x="11950" y="16648"/>
                  <a:pt x="12080" y="15723"/>
                  <a:pt x="12277" y="15549"/>
                </a:cubicBezTo>
                <a:cubicBezTo>
                  <a:pt x="12384" y="15455"/>
                  <a:pt x="12471" y="15331"/>
                  <a:pt x="12471" y="15270"/>
                </a:cubicBezTo>
                <a:cubicBezTo>
                  <a:pt x="12471" y="15209"/>
                  <a:pt x="12595" y="15036"/>
                  <a:pt x="12744" y="14889"/>
                </a:cubicBezTo>
                <a:cubicBezTo>
                  <a:pt x="12894" y="14741"/>
                  <a:pt x="13033" y="14524"/>
                  <a:pt x="13052" y="14405"/>
                </a:cubicBezTo>
                <a:cubicBezTo>
                  <a:pt x="13071" y="14287"/>
                  <a:pt x="13270" y="13946"/>
                  <a:pt x="13491" y="13648"/>
                </a:cubicBezTo>
                <a:cubicBezTo>
                  <a:pt x="13713" y="13350"/>
                  <a:pt x="13891" y="13043"/>
                  <a:pt x="13891" y="12966"/>
                </a:cubicBezTo>
                <a:cubicBezTo>
                  <a:pt x="13891" y="12888"/>
                  <a:pt x="13961" y="12773"/>
                  <a:pt x="14045" y="12708"/>
                </a:cubicBezTo>
                <a:cubicBezTo>
                  <a:pt x="14128" y="12642"/>
                  <a:pt x="14199" y="12506"/>
                  <a:pt x="14199" y="12402"/>
                </a:cubicBezTo>
                <a:cubicBezTo>
                  <a:pt x="14199" y="12294"/>
                  <a:pt x="14282" y="12189"/>
                  <a:pt x="14398" y="12160"/>
                </a:cubicBezTo>
                <a:cubicBezTo>
                  <a:pt x="14525" y="12129"/>
                  <a:pt x="14643" y="11975"/>
                  <a:pt x="14717" y="11741"/>
                </a:cubicBezTo>
                <a:cubicBezTo>
                  <a:pt x="14783" y="11536"/>
                  <a:pt x="14899" y="11316"/>
                  <a:pt x="14974" y="11258"/>
                </a:cubicBezTo>
                <a:cubicBezTo>
                  <a:pt x="15049" y="11199"/>
                  <a:pt x="15111" y="11095"/>
                  <a:pt x="15111" y="11027"/>
                </a:cubicBezTo>
                <a:cubicBezTo>
                  <a:pt x="15111" y="10958"/>
                  <a:pt x="15217" y="10825"/>
                  <a:pt x="15350" y="10726"/>
                </a:cubicBezTo>
                <a:cubicBezTo>
                  <a:pt x="15484" y="10627"/>
                  <a:pt x="15609" y="10458"/>
                  <a:pt x="15630" y="10355"/>
                </a:cubicBezTo>
                <a:cubicBezTo>
                  <a:pt x="15662" y="10196"/>
                  <a:pt x="15744" y="10173"/>
                  <a:pt x="16189" y="10194"/>
                </a:cubicBezTo>
                <a:cubicBezTo>
                  <a:pt x="16624" y="10215"/>
                  <a:pt x="16717" y="10195"/>
                  <a:pt x="16759" y="10044"/>
                </a:cubicBezTo>
                <a:cubicBezTo>
                  <a:pt x="16797" y="9906"/>
                  <a:pt x="16761" y="9874"/>
                  <a:pt x="16616" y="9909"/>
                </a:cubicBezTo>
                <a:cubicBezTo>
                  <a:pt x="16425" y="9957"/>
                  <a:pt x="16392" y="9903"/>
                  <a:pt x="16286" y="9442"/>
                </a:cubicBezTo>
                <a:cubicBezTo>
                  <a:pt x="16238" y="9237"/>
                  <a:pt x="16337" y="9072"/>
                  <a:pt x="16839" y="8508"/>
                </a:cubicBezTo>
                <a:cubicBezTo>
                  <a:pt x="17175" y="8129"/>
                  <a:pt x="17529" y="7682"/>
                  <a:pt x="17626" y="7519"/>
                </a:cubicBezTo>
                <a:cubicBezTo>
                  <a:pt x="17722" y="7356"/>
                  <a:pt x="17958" y="7144"/>
                  <a:pt x="18150" y="7047"/>
                </a:cubicBezTo>
                <a:cubicBezTo>
                  <a:pt x="18342" y="6949"/>
                  <a:pt x="18536" y="6787"/>
                  <a:pt x="18578" y="6681"/>
                </a:cubicBezTo>
                <a:cubicBezTo>
                  <a:pt x="18650" y="6497"/>
                  <a:pt x="18842" y="6445"/>
                  <a:pt x="19342" y="6483"/>
                </a:cubicBezTo>
                <a:cubicBezTo>
                  <a:pt x="19558" y="6499"/>
                  <a:pt x="19567" y="6472"/>
                  <a:pt x="19553" y="5757"/>
                </a:cubicBezTo>
                <a:cubicBezTo>
                  <a:pt x="19544" y="5281"/>
                  <a:pt x="19477" y="4919"/>
                  <a:pt x="19376" y="4753"/>
                </a:cubicBezTo>
                <a:cubicBezTo>
                  <a:pt x="19231" y="4514"/>
                  <a:pt x="19238" y="4476"/>
                  <a:pt x="19405" y="4302"/>
                </a:cubicBezTo>
                <a:cubicBezTo>
                  <a:pt x="19505" y="4198"/>
                  <a:pt x="19571" y="4054"/>
                  <a:pt x="19553" y="3980"/>
                </a:cubicBezTo>
                <a:cubicBezTo>
                  <a:pt x="19519" y="3838"/>
                  <a:pt x="20105" y="3307"/>
                  <a:pt x="20414" y="3201"/>
                </a:cubicBezTo>
                <a:cubicBezTo>
                  <a:pt x="20514" y="3166"/>
                  <a:pt x="20579" y="3066"/>
                  <a:pt x="20562" y="2975"/>
                </a:cubicBezTo>
                <a:cubicBezTo>
                  <a:pt x="20541" y="2859"/>
                  <a:pt x="20622" y="2789"/>
                  <a:pt x="20836" y="2744"/>
                </a:cubicBezTo>
                <a:cubicBezTo>
                  <a:pt x="21003" y="2709"/>
                  <a:pt x="21101" y="2675"/>
                  <a:pt x="21053" y="2669"/>
                </a:cubicBezTo>
                <a:cubicBezTo>
                  <a:pt x="21004" y="2663"/>
                  <a:pt x="21044" y="2547"/>
                  <a:pt x="21138" y="2411"/>
                </a:cubicBezTo>
                <a:cubicBezTo>
                  <a:pt x="21233" y="2275"/>
                  <a:pt x="21283" y="2139"/>
                  <a:pt x="21252" y="2110"/>
                </a:cubicBezTo>
                <a:cubicBezTo>
                  <a:pt x="21163" y="2026"/>
                  <a:pt x="21398" y="1694"/>
                  <a:pt x="21503" y="1756"/>
                </a:cubicBezTo>
                <a:cubicBezTo>
                  <a:pt x="21556" y="1787"/>
                  <a:pt x="21600" y="1743"/>
                  <a:pt x="21600" y="1665"/>
                </a:cubicBezTo>
                <a:cubicBezTo>
                  <a:pt x="21600" y="1580"/>
                  <a:pt x="21486" y="1511"/>
                  <a:pt x="21321" y="1493"/>
                </a:cubicBezTo>
                <a:cubicBezTo>
                  <a:pt x="21108" y="1470"/>
                  <a:pt x="21049" y="1420"/>
                  <a:pt x="21075" y="1278"/>
                </a:cubicBezTo>
                <a:cubicBezTo>
                  <a:pt x="21105" y="1119"/>
                  <a:pt x="21084" y="1109"/>
                  <a:pt x="20950" y="1213"/>
                </a:cubicBezTo>
                <a:cubicBezTo>
                  <a:pt x="20821" y="1315"/>
                  <a:pt x="20741" y="1311"/>
                  <a:pt x="20488" y="1192"/>
                </a:cubicBezTo>
                <a:cubicBezTo>
                  <a:pt x="20319" y="1112"/>
                  <a:pt x="20180" y="1083"/>
                  <a:pt x="20180" y="1127"/>
                </a:cubicBezTo>
                <a:cubicBezTo>
                  <a:pt x="20180" y="1172"/>
                  <a:pt x="20000" y="1385"/>
                  <a:pt x="19781" y="1600"/>
                </a:cubicBezTo>
                <a:cubicBezTo>
                  <a:pt x="19485" y="1891"/>
                  <a:pt x="19301" y="1992"/>
                  <a:pt x="19068" y="1992"/>
                </a:cubicBezTo>
                <a:cubicBezTo>
                  <a:pt x="18834" y="1992"/>
                  <a:pt x="18760" y="2034"/>
                  <a:pt x="18760" y="2164"/>
                </a:cubicBezTo>
                <a:cubicBezTo>
                  <a:pt x="18760" y="2259"/>
                  <a:pt x="18620" y="2434"/>
                  <a:pt x="18452" y="2551"/>
                </a:cubicBezTo>
                <a:cubicBezTo>
                  <a:pt x="18285" y="2668"/>
                  <a:pt x="18150" y="2816"/>
                  <a:pt x="18150" y="2884"/>
                </a:cubicBezTo>
                <a:cubicBezTo>
                  <a:pt x="18150" y="3100"/>
                  <a:pt x="17700" y="3427"/>
                  <a:pt x="17460" y="3383"/>
                </a:cubicBezTo>
                <a:cubicBezTo>
                  <a:pt x="17282" y="3351"/>
                  <a:pt x="17238" y="3386"/>
                  <a:pt x="17238" y="3561"/>
                </a:cubicBezTo>
                <a:cubicBezTo>
                  <a:pt x="17238" y="3860"/>
                  <a:pt x="16914" y="4132"/>
                  <a:pt x="16747" y="3974"/>
                </a:cubicBezTo>
                <a:cubicBezTo>
                  <a:pt x="16653" y="3885"/>
                  <a:pt x="16582" y="3887"/>
                  <a:pt x="16434" y="3974"/>
                </a:cubicBezTo>
                <a:cubicBezTo>
                  <a:pt x="16272" y="4070"/>
                  <a:pt x="16216" y="4052"/>
                  <a:pt x="16080" y="3856"/>
                </a:cubicBezTo>
                <a:cubicBezTo>
                  <a:pt x="15867" y="3550"/>
                  <a:pt x="15870" y="3522"/>
                  <a:pt x="16211" y="3083"/>
                </a:cubicBezTo>
                <a:cubicBezTo>
                  <a:pt x="16373" y="2875"/>
                  <a:pt x="16523" y="2602"/>
                  <a:pt x="16542" y="2470"/>
                </a:cubicBezTo>
                <a:cubicBezTo>
                  <a:pt x="16574" y="2255"/>
                  <a:pt x="16623" y="2233"/>
                  <a:pt x="16987" y="2255"/>
                </a:cubicBezTo>
                <a:lnTo>
                  <a:pt x="17392" y="2277"/>
                </a:lnTo>
                <a:lnTo>
                  <a:pt x="17021" y="2089"/>
                </a:lnTo>
                <a:cubicBezTo>
                  <a:pt x="16667" y="1907"/>
                  <a:pt x="16474" y="1666"/>
                  <a:pt x="16571" y="1520"/>
                </a:cubicBezTo>
                <a:cubicBezTo>
                  <a:pt x="16596" y="1481"/>
                  <a:pt x="16405" y="1460"/>
                  <a:pt x="16143" y="1471"/>
                </a:cubicBezTo>
                <a:cubicBezTo>
                  <a:pt x="15698" y="1490"/>
                  <a:pt x="15640" y="1463"/>
                  <a:pt x="15242" y="1063"/>
                </a:cubicBezTo>
                <a:cubicBezTo>
                  <a:pt x="15008" y="827"/>
                  <a:pt x="14772" y="661"/>
                  <a:pt x="14717" y="692"/>
                </a:cubicBezTo>
                <a:cubicBezTo>
                  <a:pt x="14663" y="724"/>
                  <a:pt x="14587" y="703"/>
                  <a:pt x="14552" y="649"/>
                </a:cubicBezTo>
                <a:cubicBezTo>
                  <a:pt x="14517" y="596"/>
                  <a:pt x="14331" y="553"/>
                  <a:pt x="14141" y="553"/>
                </a:cubicBezTo>
                <a:cubicBezTo>
                  <a:pt x="13908" y="553"/>
                  <a:pt x="13765" y="496"/>
                  <a:pt x="13697" y="375"/>
                </a:cubicBezTo>
                <a:cubicBezTo>
                  <a:pt x="13641" y="277"/>
                  <a:pt x="13614" y="174"/>
                  <a:pt x="13640" y="150"/>
                </a:cubicBezTo>
                <a:cubicBezTo>
                  <a:pt x="13665" y="126"/>
                  <a:pt x="13518" y="115"/>
                  <a:pt x="13309" y="123"/>
                </a:cubicBezTo>
                <a:cubicBezTo>
                  <a:pt x="13100" y="131"/>
                  <a:pt x="12852" y="92"/>
                  <a:pt x="12756" y="37"/>
                </a:cubicBezTo>
                <a:cubicBezTo>
                  <a:pt x="12688" y="-1"/>
                  <a:pt x="12625" y="-9"/>
                  <a:pt x="12568" y="1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59" name="Screen Shot 2018-07-06 at 7.47.49 AM.png"/>
          <p:cNvPicPr>
            <a:picLocks noChangeAspect="1"/>
          </p:cNvPicPr>
          <p:nvPr/>
        </p:nvPicPr>
        <p:blipFill>
          <a:blip r:embed="rId7">
            <a:extLst/>
          </a:blip>
          <a:srcRect l="6886" t="10162" r="13712" b="6904"/>
          <a:stretch>
            <a:fillRect/>
          </a:stretch>
        </p:blipFill>
        <p:spPr>
          <a:xfrm>
            <a:off x="5635793" y="4771858"/>
            <a:ext cx="920414" cy="128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2" h="21584" extrusionOk="0">
                <a:moveTo>
                  <a:pt x="8674" y="0"/>
                </a:moveTo>
                <a:cubicBezTo>
                  <a:pt x="8530" y="-11"/>
                  <a:pt x="8416" y="225"/>
                  <a:pt x="8190" y="799"/>
                </a:cubicBezTo>
                <a:cubicBezTo>
                  <a:pt x="7969" y="1360"/>
                  <a:pt x="7783" y="2105"/>
                  <a:pt x="7781" y="2456"/>
                </a:cubicBezTo>
                <a:cubicBezTo>
                  <a:pt x="7778" y="2807"/>
                  <a:pt x="7469" y="3820"/>
                  <a:pt x="7092" y="4706"/>
                </a:cubicBezTo>
                <a:cubicBezTo>
                  <a:pt x="6402" y="6323"/>
                  <a:pt x="6430" y="7859"/>
                  <a:pt x="7166" y="8526"/>
                </a:cubicBezTo>
                <a:cubicBezTo>
                  <a:pt x="7420" y="8756"/>
                  <a:pt x="7252" y="9214"/>
                  <a:pt x="6589" y="10083"/>
                </a:cubicBezTo>
                <a:cubicBezTo>
                  <a:pt x="6073" y="10760"/>
                  <a:pt x="5561" y="11759"/>
                  <a:pt x="5445" y="12306"/>
                </a:cubicBezTo>
                <a:cubicBezTo>
                  <a:pt x="5176" y="13567"/>
                  <a:pt x="3702" y="15108"/>
                  <a:pt x="2011" y="15907"/>
                </a:cubicBezTo>
                <a:cubicBezTo>
                  <a:pt x="666" y="16542"/>
                  <a:pt x="59" y="17380"/>
                  <a:pt x="717" y="17677"/>
                </a:cubicBezTo>
                <a:cubicBezTo>
                  <a:pt x="958" y="17564"/>
                  <a:pt x="1218" y="17596"/>
                  <a:pt x="1732" y="17763"/>
                </a:cubicBezTo>
                <a:cubicBezTo>
                  <a:pt x="2428" y="17990"/>
                  <a:pt x="2968" y="17972"/>
                  <a:pt x="4142" y="17684"/>
                </a:cubicBezTo>
                <a:cubicBezTo>
                  <a:pt x="5808" y="17274"/>
                  <a:pt x="6192" y="17443"/>
                  <a:pt x="5845" y="18429"/>
                </a:cubicBezTo>
                <a:cubicBezTo>
                  <a:pt x="5659" y="18958"/>
                  <a:pt x="5933" y="19269"/>
                  <a:pt x="7511" y="20319"/>
                </a:cubicBezTo>
                <a:cubicBezTo>
                  <a:pt x="9261" y="21484"/>
                  <a:pt x="9532" y="21575"/>
                  <a:pt x="11252" y="21584"/>
                </a:cubicBezTo>
                <a:cubicBezTo>
                  <a:pt x="12272" y="21589"/>
                  <a:pt x="13530" y="21479"/>
                  <a:pt x="14053" y="21337"/>
                </a:cubicBezTo>
                <a:lnTo>
                  <a:pt x="15002" y="21078"/>
                </a:lnTo>
                <a:lnTo>
                  <a:pt x="13895" y="20179"/>
                </a:lnTo>
                <a:cubicBezTo>
                  <a:pt x="12818" y="19305"/>
                  <a:pt x="12453" y="18202"/>
                  <a:pt x="13131" y="17903"/>
                </a:cubicBezTo>
                <a:cubicBezTo>
                  <a:pt x="13316" y="17822"/>
                  <a:pt x="13752" y="18055"/>
                  <a:pt x="14109" y="18422"/>
                </a:cubicBezTo>
                <a:cubicBezTo>
                  <a:pt x="14465" y="18789"/>
                  <a:pt x="15083" y="19338"/>
                  <a:pt x="15477" y="19640"/>
                </a:cubicBezTo>
                <a:cubicBezTo>
                  <a:pt x="15870" y="19943"/>
                  <a:pt x="16215" y="20274"/>
                  <a:pt x="16240" y="20379"/>
                </a:cubicBezTo>
                <a:cubicBezTo>
                  <a:pt x="16264" y="20484"/>
                  <a:pt x="16299" y="20679"/>
                  <a:pt x="16323" y="20805"/>
                </a:cubicBezTo>
                <a:cubicBezTo>
                  <a:pt x="16348" y="20931"/>
                  <a:pt x="16944" y="21132"/>
                  <a:pt x="17645" y="21251"/>
                </a:cubicBezTo>
                <a:cubicBezTo>
                  <a:pt x="17685" y="21258"/>
                  <a:pt x="17709" y="21264"/>
                  <a:pt x="17747" y="21271"/>
                </a:cubicBezTo>
                <a:cubicBezTo>
                  <a:pt x="17976" y="21163"/>
                  <a:pt x="18393" y="21085"/>
                  <a:pt x="18817" y="21085"/>
                </a:cubicBezTo>
                <a:cubicBezTo>
                  <a:pt x="20327" y="21085"/>
                  <a:pt x="20734" y="20644"/>
                  <a:pt x="20064" y="19720"/>
                </a:cubicBezTo>
                <a:cubicBezTo>
                  <a:pt x="19614" y="19098"/>
                  <a:pt x="19546" y="18484"/>
                  <a:pt x="19739" y="16612"/>
                </a:cubicBezTo>
                <a:cubicBezTo>
                  <a:pt x="19885" y="15191"/>
                  <a:pt x="19809" y="13392"/>
                  <a:pt x="19543" y="12007"/>
                </a:cubicBezTo>
                <a:cubicBezTo>
                  <a:pt x="19304" y="10756"/>
                  <a:pt x="19107" y="9442"/>
                  <a:pt x="19106" y="9092"/>
                </a:cubicBezTo>
                <a:cubicBezTo>
                  <a:pt x="19103" y="7974"/>
                  <a:pt x="20220" y="4850"/>
                  <a:pt x="21023" y="3727"/>
                </a:cubicBezTo>
                <a:cubicBezTo>
                  <a:pt x="21383" y="3224"/>
                  <a:pt x="21566" y="2954"/>
                  <a:pt x="21581" y="2829"/>
                </a:cubicBezTo>
                <a:cubicBezTo>
                  <a:pt x="21597" y="2704"/>
                  <a:pt x="21449" y="2725"/>
                  <a:pt x="21144" y="2796"/>
                </a:cubicBezTo>
                <a:cubicBezTo>
                  <a:pt x="17914" y="3543"/>
                  <a:pt x="17428" y="3588"/>
                  <a:pt x="16277" y="3242"/>
                </a:cubicBezTo>
                <a:cubicBezTo>
                  <a:pt x="15641" y="3050"/>
                  <a:pt x="14358" y="2838"/>
                  <a:pt x="13429" y="2776"/>
                </a:cubicBezTo>
                <a:cubicBezTo>
                  <a:pt x="12027" y="2681"/>
                  <a:pt x="11548" y="2503"/>
                  <a:pt x="10572" y="1711"/>
                </a:cubicBezTo>
                <a:cubicBezTo>
                  <a:pt x="9927" y="1187"/>
                  <a:pt x="9211" y="536"/>
                  <a:pt x="8990" y="267"/>
                </a:cubicBezTo>
                <a:cubicBezTo>
                  <a:pt x="8855" y="101"/>
                  <a:pt x="8760" y="7"/>
                  <a:pt x="8674" y="0"/>
                </a:cubicBezTo>
                <a:close/>
                <a:moveTo>
                  <a:pt x="103" y="18376"/>
                </a:moveTo>
                <a:cubicBezTo>
                  <a:pt x="30" y="18420"/>
                  <a:pt x="-3" y="18452"/>
                  <a:pt x="1" y="18469"/>
                </a:cubicBezTo>
                <a:cubicBezTo>
                  <a:pt x="5" y="18486"/>
                  <a:pt x="47" y="18488"/>
                  <a:pt x="122" y="18482"/>
                </a:cubicBezTo>
                <a:cubicBezTo>
                  <a:pt x="107" y="18450"/>
                  <a:pt x="101" y="18413"/>
                  <a:pt x="103" y="1837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460" name="Screen Shot 2018-07-06 at 7.55.29 AM.png"/>
          <p:cNvPicPr>
            <a:picLocks noChangeAspect="1"/>
          </p:cNvPicPr>
          <p:nvPr/>
        </p:nvPicPr>
        <p:blipFill>
          <a:blip r:embed="rId8">
            <a:extLst/>
          </a:blip>
          <a:srcRect l="1062" t="17600" r="10161" b="6444"/>
          <a:stretch>
            <a:fillRect/>
          </a:stretch>
        </p:blipFill>
        <p:spPr>
          <a:xfrm>
            <a:off x="4895830" y="4148610"/>
            <a:ext cx="3046165" cy="1313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3" h="21582" extrusionOk="0">
                <a:moveTo>
                  <a:pt x="19639" y="0"/>
                </a:moveTo>
                <a:cubicBezTo>
                  <a:pt x="19611" y="0"/>
                  <a:pt x="19319" y="682"/>
                  <a:pt x="18990" y="1513"/>
                </a:cubicBezTo>
                <a:cubicBezTo>
                  <a:pt x="18256" y="3365"/>
                  <a:pt x="17937" y="3706"/>
                  <a:pt x="17152" y="3501"/>
                </a:cubicBezTo>
                <a:cubicBezTo>
                  <a:pt x="16719" y="3388"/>
                  <a:pt x="16511" y="3437"/>
                  <a:pt x="16345" y="3684"/>
                </a:cubicBezTo>
                <a:cubicBezTo>
                  <a:pt x="15799" y="4497"/>
                  <a:pt x="15487" y="4576"/>
                  <a:pt x="14653" y="4114"/>
                </a:cubicBezTo>
                <a:cubicBezTo>
                  <a:pt x="14143" y="3832"/>
                  <a:pt x="13316" y="3626"/>
                  <a:pt x="12334" y="3540"/>
                </a:cubicBezTo>
                <a:cubicBezTo>
                  <a:pt x="11495" y="3467"/>
                  <a:pt x="10453" y="3262"/>
                  <a:pt x="10015" y="3084"/>
                </a:cubicBezTo>
                <a:cubicBezTo>
                  <a:pt x="9041" y="2688"/>
                  <a:pt x="8488" y="2834"/>
                  <a:pt x="7963" y="3632"/>
                </a:cubicBezTo>
                <a:cubicBezTo>
                  <a:pt x="7743" y="3967"/>
                  <a:pt x="7010" y="4800"/>
                  <a:pt x="6333" y="5477"/>
                </a:cubicBezTo>
                <a:cubicBezTo>
                  <a:pt x="5262" y="6549"/>
                  <a:pt x="5021" y="6703"/>
                  <a:pt x="4464" y="6703"/>
                </a:cubicBezTo>
                <a:cubicBezTo>
                  <a:pt x="3631" y="6703"/>
                  <a:pt x="3219" y="6230"/>
                  <a:pt x="2370" y="4271"/>
                </a:cubicBezTo>
                <a:cubicBezTo>
                  <a:pt x="1666" y="2646"/>
                  <a:pt x="1519" y="2512"/>
                  <a:pt x="911" y="2986"/>
                </a:cubicBezTo>
                <a:cubicBezTo>
                  <a:pt x="541" y="3276"/>
                  <a:pt x="-20" y="4534"/>
                  <a:pt x="1" y="5027"/>
                </a:cubicBezTo>
                <a:cubicBezTo>
                  <a:pt x="8" y="5201"/>
                  <a:pt x="20" y="5449"/>
                  <a:pt x="26" y="5581"/>
                </a:cubicBezTo>
                <a:cubicBezTo>
                  <a:pt x="32" y="5714"/>
                  <a:pt x="137" y="6074"/>
                  <a:pt x="259" y="6377"/>
                </a:cubicBezTo>
                <a:cubicBezTo>
                  <a:pt x="381" y="6679"/>
                  <a:pt x="468" y="7005"/>
                  <a:pt x="453" y="7107"/>
                </a:cubicBezTo>
                <a:cubicBezTo>
                  <a:pt x="439" y="7209"/>
                  <a:pt x="583" y="7445"/>
                  <a:pt x="774" y="7629"/>
                </a:cubicBezTo>
                <a:cubicBezTo>
                  <a:pt x="987" y="7835"/>
                  <a:pt x="1119" y="8119"/>
                  <a:pt x="1119" y="8372"/>
                </a:cubicBezTo>
                <a:cubicBezTo>
                  <a:pt x="1119" y="9167"/>
                  <a:pt x="2209" y="10661"/>
                  <a:pt x="2797" y="10674"/>
                </a:cubicBezTo>
                <a:cubicBezTo>
                  <a:pt x="2989" y="10678"/>
                  <a:pt x="3193" y="10790"/>
                  <a:pt x="3250" y="10921"/>
                </a:cubicBezTo>
                <a:cubicBezTo>
                  <a:pt x="3322" y="11087"/>
                  <a:pt x="3428" y="11078"/>
                  <a:pt x="3601" y="10895"/>
                </a:cubicBezTo>
                <a:cubicBezTo>
                  <a:pt x="3803" y="10683"/>
                  <a:pt x="3898" y="10711"/>
                  <a:pt x="4102" y="11019"/>
                </a:cubicBezTo>
                <a:cubicBezTo>
                  <a:pt x="4239" y="11228"/>
                  <a:pt x="4498" y="11399"/>
                  <a:pt x="4678" y="11404"/>
                </a:cubicBezTo>
                <a:cubicBezTo>
                  <a:pt x="5600" y="11428"/>
                  <a:pt x="6151" y="11003"/>
                  <a:pt x="6822" y="9741"/>
                </a:cubicBezTo>
                <a:cubicBezTo>
                  <a:pt x="7010" y="9389"/>
                  <a:pt x="7194" y="9173"/>
                  <a:pt x="7233" y="9265"/>
                </a:cubicBezTo>
                <a:cubicBezTo>
                  <a:pt x="7271" y="9357"/>
                  <a:pt x="7325" y="10113"/>
                  <a:pt x="7354" y="10947"/>
                </a:cubicBezTo>
                <a:cubicBezTo>
                  <a:pt x="7398" y="12241"/>
                  <a:pt x="7378" y="12553"/>
                  <a:pt x="7207" y="13053"/>
                </a:cubicBezTo>
                <a:cubicBezTo>
                  <a:pt x="7098" y="13376"/>
                  <a:pt x="7035" y="13640"/>
                  <a:pt x="7070" y="13640"/>
                </a:cubicBezTo>
                <a:cubicBezTo>
                  <a:pt x="7104" y="13640"/>
                  <a:pt x="7100" y="13761"/>
                  <a:pt x="7061" y="13908"/>
                </a:cubicBezTo>
                <a:cubicBezTo>
                  <a:pt x="6957" y="14296"/>
                  <a:pt x="6950" y="15451"/>
                  <a:pt x="7047" y="16366"/>
                </a:cubicBezTo>
                <a:cubicBezTo>
                  <a:pt x="7233" y="18119"/>
                  <a:pt x="7534" y="20233"/>
                  <a:pt x="7615" y="20349"/>
                </a:cubicBezTo>
                <a:cubicBezTo>
                  <a:pt x="7662" y="20417"/>
                  <a:pt x="7679" y="20612"/>
                  <a:pt x="7651" y="20780"/>
                </a:cubicBezTo>
                <a:cubicBezTo>
                  <a:pt x="7595" y="21122"/>
                  <a:pt x="8174" y="21426"/>
                  <a:pt x="8261" y="21099"/>
                </a:cubicBezTo>
                <a:cubicBezTo>
                  <a:pt x="8289" y="20995"/>
                  <a:pt x="8438" y="20910"/>
                  <a:pt x="8593" y="20910"/>
                </a:cubicBezTo>
                <a:cubicBezTo>
                  <a:pt x="9040" y="20910"/>
                  <a:pt x="9213" y="20692"/>
                  <a:pt x="9074" y="20304"/>
                </a:cubicBezTo>
                <a:cubicBezTo>
                  <a:pt x="8982" y="20049"/>
                  <a:pt x="8990" y="19911"/>
                  <a:pt x="9102" y="19652"/>
                </a:cubicBezTo>
                <a:cubicBezTo>
                  <a:pt x="9228" y="19361"/>
                  <a:pt x="9287" y="19392"/>
                  <a:pt x="9585" y="19900"/>
                </a:cubicBezTo>
                <a:cubicBezTo>
                  <a:pt x="9772" y="20218"/>
                  <a:pt x="9925" y="20603"/>
                  <a:pt x="9925" y="20754"/>
                </a:cubicBezTo>
                <a:cubicBezTo>
                  <a:pt x="9925" y="20905"/>
                  <a:pt x="10035" y="21151"/>
                  <a:pt x="10170" y="21301"/>
                </a:cubicBezTo>
                <a:cubicBezTo>
                  <a:pt x="10305" y="21452"/>
                  <a:pt x="10463" y="21576"/>
                  <a:pt x="10518" y="21582"/>
                </a:cubicBezTo>
                <a:cubicBezTo>
                  <a:pt x="10698" y="21600"/>
                  <a:pt x="11055" y="20896"/>
                  <a:pt x="11055" y="20526"/>
                </a:cubicBezTo>
                <a:cubicBezTo>
                  <a:pt x="11055" y="20328"/>
                  <a:pt x="10725" y="19403"/>
                  <a:pt x="10319" y="18472"/>
                </a:cubicBezTo>
                <a:cubicBezTo>
                  <a:pt x="9913" y="17540"/>
                  <a:pt x="9580" y="16698"/>
                  <a:pt x="9580" y="16594"/>
                </a:cubicBezTo>
                <a:cubicBezTo>
                  <a:pt x="9580" y="16490"/>
                  <a:pt x="9736" y="16180"/>
                  <a:pt x="9925" y="15909"/>
                </a:cubicBezTo>
                <a:cubicBezTo>
                  <a:pt x="10115" y="15639"/>
                  <a:pt x="10268" y="15324"/>
                  <a:pt x="10268" y="15205"/>
                </a:cubicBezTo>
                <a:cubicBezTo>
                  <a:pt x="10268" y="14808"/>
                  <a:pt x="10570" y="14716"/>
                  <a:pt x="10740" y="15062"/>
                </a:cubicBezTo>
                <a:cubicBezTo>
                  <a:pt x="10864" y="15312"/>
                  <a:pt x="11261" y="15439"/>
                  <a:pt x="12219" y="15538"/>
                </a:cubicBezTo>
                <a:cubicBezTo>
                  <a:pt x="12939" y="15612"/>
                  <a:pt x="13568" y="15732"/>
                  <a:pt x="13619" y="15805"/>
                </a:cubicBezTo>
                <a:cubicBezTo>
                  <a:pt x="13670" y="15878"/>
                  <a:pt x="13711" y="16331"/>
                  <a:pt x="13711" y="16809"/>
                </a:cubicBezTo>
                <a:cubicBezTo>
                  <a:pt x="13711" y="17536"/>
                  <a:pt x="13655" y="17779"/>
                  <a:pt x="13366" y="18289"/>
                </a:cubicBezTo>
                <a:cubicBezTo>
                  <a:pt x="12889" y="19130"/>
                  <a:pt x="12694" y="19877"/>
                  <a:pt x="12770" y="20571"/>
                </a:cubicBezTo>
                <a:cubicBezTo>
                  <a:pt x="12823" y="21059"/>
                  <a:pt x="12885" y="21138"/>
                  <a:pt x="13217" y="21138"/>
                </a:cubicBezTo>
                <a:cubicBezTo>
                  <a:pt x="13556" y="21138"/>
                  <a:pt x="13679" y="20973"/>
                  <a:pt x="14200" y="19802"/>
                </a:cubicBezTo>
                <a:cubicBezTo>
                  <a:pt x="14568" y="18977"/>
                  <a:pt x="14794" y="18281"/>
                  <a:pt x="14794" y="17976"/>
                </a:cubicBezTo>
                <a:cubicBezTo>
                  <a:pt x="14794" y="16886"/>
                  <a:pt x="15300" y="15421"/>
                  <a:pt x="15724" y="15290"/>
                </a:cubicBezTo>
                <a:cubicBezTo>
                  <a:pt x="16067" y="15184"/>
                  <a:pt x="16708" y="16840"/>
                  <a:pt x="17253" y="19235"/>
                </a:cubicBezTo>
                <a:lnTo>
                  <a:pt x="17714" y="21256"/>
                </a:lnTo>
                <a:lnTo>
                  <a:pt x="18242" y="21321"/>
                </a:lnTo>
                <a:cubicBezTo>
                  <a:pt x="18888" y="21407"/>
                  <a:pt x="19223" y="21236"/>
                  <a:pt x="19223" y="20812"/>
                </a:cubicBezTo>
                <a:cubicBezTo>
                  <a:pt x="19223" y="20312"/>
                  <a:pt x="18917" y="19727"/>
                  <a:pt x="18717" y="19847"/>
                </a:cubicBezTo>
                <a:cubicBezTo>
                  <a:pt x="18599" y="19919"/>
                  <a:pt x="18439" y="19702"/>
                  <a:pt x="18254" y="19215"/>
                </a:cubicBezTo>
                <a:cubicBezTo>
                  <a:pt x="17985" y="18509"/>
                  <a:pt x="17893" y="17730"/>
                  <a:pt x="17795" y="15388"/>
                </a:cubicBezTo>
                <a:cubicBezTo>
                  <a:pt x="17765" y="14648"/>
                  <a:pt x="18045" y="13197"/>
                  <a:pt x="18448" y="12017"/>
                </a:cubicBezTo>
                <a:cubicBezTo>
                  <a:pt x="18603" y="11561"/>
                  <a:pt x="18732" y="10997"/>
                  <a:pt x="18734" y="10765"/>
                </a:cubicBezTo>
                <a:cubicBezTo>
                  <a:pt x="18739" y="10251"/>
                  <a:pt x="19241" y="8852"/>
                  <a:pt x="19445" y="8783"/>
                </a:cubicBezTo>
                <a:cubicBezTo>
                  <a:pt x="19526" y="8755"/>
                  <a:pt x="19753" y="8401"/>
                  <a:pt x="19951" y="8000"/>
                </a:cubicBezTo>
                <a:cubicBezTo>
                  <a:pt x="20239" y="7416"/>
                  <a:pt x="20398" y="7277"/>
                  <a:pt x="20744" y="7277"/>
                </a:cubicBezTo>
                <a:cubicBezTo>
                  <a:pt x="21094" y="7277"/>
                  <a:pt x="21214" y="7161"/>
                  <a:pt x="21379" y="6677"/>
                </a:cubicBezTo>
                <a:cubicBezTo>
                  <a:pt x="21515" y="6279"/>
                  <a:pt x="21580" y="5907"/>
                  <a:pt x="21573" y="5555"/>
                </a:cubicBezTo>
                <a:cubicBezTo>
                  <a:pt x="21566" y="5204"/>
                  <a:pt x="21487" y="4869"/>
                  <a:pt x="21337" y="4545"/>
                </a:cubicBezTo>
                <a:cubicBezTo>
                  <a:pt x="21202" y="4251"/>
                  <a:pt x="21092" y="3831"/>
                  <a:pt x="21092" y="3612"/>
                </a:cubicBezTo>
                <a:cubicBezTo>
                  <a:pt x="21092" y="3040"/>
                  <a:pt x="20632" y="1858"/>
                  <a:pt x="20376" y="1773"/>
                </a:cubicBezTo>
                <a:cubicBezTo>
                  <a:pt x="20197" y="1715"/>
                  <a:pt x="20161" y="1571"/>
                  <a:pt x="20173" y="952"/>
                </a:cubicBezTo>
                <a:cubicBezTo>
                  <a:pt x="20188" y="218"/>
                  <a:pt x="20183" y="210"/>
                  <a:pt x="19996" y="600"/>
                </a:cubicBezTo>
                <a:cubicBezTo>
                  <a:pt x="19812" y="985"/>
                  <a:pt x="19800" y="975"/>
                  <a:pt x="19746" y="496"/>
                </a:cubicBezTo>
                <a:cubicBezTo>
                  <a:pt x="19715" y="221"/>
                  <a:pt x="19667" y="0"/>
                  <a:pt x="19639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-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77219 -0.084096 0.172759 -0.095320 0.255531 -0.030020 C 0.345109 0.040649 0.407015 0.190203 0.418327 0.363264" pathEditMode="relative">
                                      <p:cBhvr>
                                        <p:cTn id="6" dur="10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7716 0.006438" pathEditMode="relative">
                                      <p:cBhvr>
                                        <p:cTn id="14" dur="700" fill="hold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9" presetClass="exit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7" dur="300" fill="hold"/>
                                        <p:tgtEl>
                                          <p:spTgt spid="1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44444 0.011603" pathEditMode="relative">
                                      <p:cBhvr>
                                        <p:cTn id="26" dur="800" fill="hold"/>
                                        <p:tgtEl>
                                          <p:spTgt spid="1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"/>
                            </p:stCondLst>
                            <p:childTnLst>
                              <p:par>
                                <p:cTn id="28" presetID="9" presetClass="exit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9" dur="100" fill="hold"/>
                                        <p:tgtEl>
                                          <p:spTgt spid="1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-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94534 0.000000" pathEditMode="relative">
                                      <p:cBhvr>
                                        <p:cTn id="38" dur="700" fill="hold"/>
                                        <p:tgtEl>
                                          <p:spTgt spid="1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"/>
                            </p:stCondLst>
                            <p:childTnLst>
                              <p:par>
                                <p:cTn id="40" presetID="9" presetClass="exit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1" dur="200" fill="hold"/>
                                        <p:tgtEl>
                                          <p:spTgt spid="1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8" grpId="8" animBg="1" advAuto="0"/>
      <p:bldP spid="1458" grpId="10" animBg="1" advAuto="0"/>
      <p:bldP spid="1459" grpId="5" animBg="1" advAuto="0"/>
      <p:bldP spid="1459" grpId="7" animBg="1" advAuto="0"/>
      <p:bldP spid="1460" grpId="2" animBg="1" advAuto="0"/>
      <p:bldP spid="1460" grpId="4" animBg="1" advAuto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" name="Shape 1462"/>
          <p:cNvSpPr/>
          <p:nvPr/>
        </p:nvSpPr>
        <p:spPr>
          <a:xfrm rot="20751297">
            <a:off x="3912834" y="1589549"/>
            <a:ext cx="1589088" cy="3178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0" y="16765"/>
                  <a:pt x="0" y="10800"/>
                </a:cubicBezTo>
                <a:cubicBezTo>
                  <a:pt x="0" y="4835"/>
                  <a:pt x="9671" y="0"/>
                  <a:pt x="21600" y="0"/>
                </a:cubicBezTo>
                <a:lnTo>
                  <a:pt x="21600" y="0"/>
                </a:lnTo>
                <a:cubicBezTo>
                  <a:pt x="9671" y="987"/>
                  <a:pt x="1601" y="6623"/>
                  <a:pt x="3575" y="12587"/>
                </a:cubicBezTo>
                <a:cubicBezTo>
                  <a:pt x="5105" y="17211"/>
                  <a:pt x="12353" y="20835"/>
                  <a:pt x="21600" y="21600"/>
                </a:cubicBezTo>
                <a:close/>
              </a:path>
            </a:pathLst>
          </a:custGeom>
          <a:solidFill>
            <a:srgbClr val="32BB99"/>
          </a:solidFill>
          <a:ln w="3175">
            <a:solidFill>
              <a:srgbClr val="F8F8F8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463" name="Shape 1463"/>
          <p:cNvSpPr/>
          <p:nvPr/>
        </p:nvSpPr>
        <p:spPr>
          <a:xfrm rot="4551297">
            <a:off x="4725635" y="554499"/>
            <a:ext cx="1589088" cy="3176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0" y="16765"/>
                  <a:pt x="0" y="10800"/>
                </a:cubicBezTo>
                <a:cubicBezTo>
                  <a:pt x="0" y="4835"/>
                  <a:pt x="9671" y="0"/>
                  <a:pt x="21600" y="0"/>
                </a:cubicBezTo>
                <a:lnTo>
                  <a:pt x="21600" y="0"/>
                </a:lnTo>
                <a:cubicBezTo>
                  <a:pt x="9671" y="987"/>
                  <a:pt x="1601" y="6623"/>
                  <a:pt x="3575" y="12587"/>
                </a:cubicBezTo>
                <a:cubicBezTo>
                  <a:pt x="5105" y="17211"/>
                  <a:pt x="12353" y="20835"/>
                  <a:pt x="21600" y="21600"/>
                </a:cubicBezTo>
                <a:close/>
              </a:path>
            </a:pathLst>
          </a:custGeom>
          <a:solidFill>
            <a:srgbClr val="117A68"/>
          </a:solidFill>
          <a:ln w="3175">
            <a:solidFill>
              <a:srgbClr val="F8F8F8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464" name="Shape 1464"/>
          <p:cNvSpPr/>
          <p:nvPr/>
        </p:nvSpPr>
        <p:spPr>
          <a:xfrm rot="9951297">
            <a:off x="5762270" y="1368887"/>
            <a:ext cx="1589090" cy="3178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0" y="16765"/>
                  <a:pt x="0" y="10800"/>
                </a:cubicBezTo>
                <a:cubicBezTo>
                  <a:pt x="0" y="4835"/>
                  <a:pt x="9671" y="0"/>
                  <a:pt x="21600" y="0"/>
                </a:cubicBezTo>
                <a:lnTo>
                  <a:pt x="21600" y="0"/>
                </a:lnTo>
                <a:cubicBezTo>
                  <a:pt x="9671" y="987"/>
                  <a:pt x="1601" y="6623"/>
                  <a:pt x="3575" y="12587"/>
                </a:cubicBezTo>
                <a:cubicBezTo>
                  <a:pt x="5105" y="17211"/>
                  <a:pt x="12353" y="20835"/>
                  <a:pt x="21600" y="21600"/>
                </a:cubicBezTo>
                <a:close/>
              </a:path>
            </a:pathLst>
          </a:custGeom>
          <a:solidFill>
            <a:srgbClr val="32BB99"/>
          </a:solidFill>
          <a:ln w="3175">
            <a:solidFill>
              <a:srgbClr val="F8F8F8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465" name="Shape 1465"/>
          <p:cNvSpPr/>
          <p:nvPr/>
        </p:nvSpPr>
        <p:spPr>
          <a:xfrm rot="15351297">
            <a:off x="4962173" y="2392824"/>
            <a:ext cx="1589088" cy="3176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0" y="16765"/>
                  <a:pt x="0" y="10800"/>
                </a:cubicBezTo>
                <a:cubicBezTo>
                  <a:pt x="0" y="4835"/>
                  <a:pt x="9671" y="0"/>
                  <a:pt x="21600" y="0"/>
                </a:cubicBezTo>
                <a:lnTo>
                  <a:pt x="21600" y="0"/>
                </a:lnTo>
                <a:cubicBezTo>
                  <a:pt x="9671" y="987"/>
                  <a:pt x="1601" y="6623"/>
                  <a:pt x="3575" y="12587"/>
                </a:cubicBezTo>
                <a:cubicBezTo>
                  <a:pt x="5105" y="17211"/>
                  <a:pt x="12353" y="20835"/>
                  <a:pt x="21600" y="21600"/>
                </a:cubicBezTo>
                <a:close/>
              </a:path>
            </a:pathLst>
          </a:custGeom>
          <a:solidFill>
            <a:srgbClr val="117A68"/>
          </a:solidFill>
          <a:ln w="3175">
            <a:solidFill>
              <a:srgbClr val="F8F8F8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466" name="Shape 1466"/>
          <p:cNvSpPr/>
          <p:nvPr/>
        </p:nvSpPr>
        <p:spPr>
          <a:xfrm>
            <a:off x="4634344" y="2612220"/>
            <a:ext cx="2111376" cy="1031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8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我们遇到的问题</a:t>
            </a:r>
          </a:p>
        </p:txBody>
      </p:sp>
      <p:sp>
        <p:nvSpPr>
          <p:cNvPr id="1467" name="Shape 1467"/>
          <p:cNvSpPr/>
          <p:nvPr/>
        </p:nvSpPr>
        <p:spPr>
          <a:xfrm flipH="1">
            <a:off x="3021365" y="2548750"/>
            <a:ext cx="862743" cy="1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68" name="Shape 1468"/>
          <p:cNvSpPr/>
          <p:nvPr/>
        </p:nvSpPr>
        <p:spPr>
          <a:xfrm flipH="1">
            <a:off x="3478601" y="3968024"/>
            <a:ext cx="657730" cy="284548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69" name="Shape 1469"/>
          <p:cNvSpPr/>
          <p:nvPr/>
        </p:nvSpPr>
        <p:spPr>
          <a:xfrm>
            <a:off x="902054" y="2278621"/>
            <a:ext cx="1952626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帐篷还是纸箱？</a:t>
            </a:r>
          </a:p>
        </p:txBody>
      </p:sp>
      <p:sp>
        <p:nvSpPr>
          <p:cNvPr id="1470" name="Shape 1470"/>
          <p:cNvSpPr/>
          <p:nvPr/>
        </p:nvSpPr>
        <p:spPr>
          <a:xfrm>
            <a:off x="7443434" y="1227599"/>
            <a:ext cx="2671762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荆芥内酯精油放哪里？</a:t>
            </a:r>
          </a:p>
        </p:txBody>
      </p:sp>
      <p:sp>
        <p:nvSpPr>
          <p:cNvPr id="1471" name="Shape 1471"/>
          <p:cNvSpPr/>
          <p:nvPr/>
        </p:nvSpPr>
        <p:spPr>
          <a:xfrm>
            <a:off x="8745532" y="2586398"/>
            <a:ext cx="2680349" cy="666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 dirty="0" err="1">
                <a:latin typeface="Microsoft YaHei"/>
                <a:ea typeface="Microsoft YaHei"/>
                <a:cs typeface="Microsoft YaHei"/>
                <a:sym typeface="Microsoft YaHei"/>
              </a:rPr>
              <a:t>用猫爬架防止狗进入</a:t>
            </a:r>
            <a:r>
              <a:rPr b="0" dirty="0" smtClean="0">
                <a:latin typeface="Microsoft YaHei"/>
                <a:ea typeface="Microsoft YaHei"/>
                <a:cs typeface="Microsoft YaHei"/>
                <a:sym typeface="Microsoft YaHei"/>
              </a:rPr>
              <a:t>?</a:t>
            </a:r>
            <a:endParaRPr lang="en-US" b="0" dirty="0" smtClean="0">
              <a:latin typeface="Microsoft YaHei"/>
              <a:ea typeface="Microsoft YaHei"/>
              <a:cs typeface="Microsoft YaHei"/>
              <a:sym typeface="Microsoft YaHei"/>
            </a:endParaRP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lang="en-US" b="0" dirty="0" smtClean="0">
                <a:latin typeface="Microsoft YaHei"/>
                <a:ea typeface="Microsoft YaHei"/>
                <a:cs typeface="Microsoft YaHei"/>
                <a:sym typeface="Microsoft YaHei"/>
              </a:rPr>
              <a:t>AI</a:t>
            </a:r>
            <a:r>
              <a:rPr lang="zh-CN" altLang="en-US" b="0" dirty="0" smtClean="0">
                <a:latin typeface="Microsoft YaHei"/>
                <a:ea typeface="Microsoft YaHei"/>
                <a:cs typeface="Microsoft YaHei"/>
                <a:sym typeface="Microsoft YaHei"/>
              </a:rPr>
              <a:t>还能识别？</a:t>
            </a:r>
            <a:endParaRPr b="0" dirty="0"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1472" name="Shape 1472"/>
          <p:cNvSpPr/>
          <p:nvPr/>
        </p:nvSpPr>
        <p:spPr>
          <a:xfrm>
            <a:off x="8866636" y="3301391"/>
            <a:ext cx="2349501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defTabSz="1216025">
              <a:spcBef>
                <a:spcPts val="400"/>
              </a:spcBef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Microsoft YaHei"/>
                <a:ea typeface="Microsoft YaHei"/>
                <a:cs typeface="Microsoft YaHei"/>
                <a:sym typeface="Microsoft YaHei"/>
              </a:rPr>
              <a:t>什么猫可以使用猫爬架</a:t>
            </a:r>
            <a:endParaRPr dirty="0"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1473" name="Shape 1473"/>
          <p:cNvSpPr/>
          <p:nvPr/>
        </p:nvSpPr>
        <p:spPr>
          <a:xfrm flipH="1">
            <a:off x="6639577" y="1497068"/>
            <a:ext cx="567272" cy="207292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74" name="Shape 1474"/>
          <p:cNvSpPr/>
          <p:nvPr/>
        </p:nvSpPr>
        <p:spPr>
          <a:xfrm flipH="1">
            <a:off x="7368378" y="2822521"/>
            <a:ext cx="1056704" cy="1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75" name="Shape 1475"/>
          <p:cNvSpPr/>
          <p:nvPr/>
        </p:nvSpPr>
        <p:spPr>
          <a:xfrm>
            <a:off x="7646897" y="1657653"/>
            <a:ext cx="231492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吸猫的同时可以驱蚊</a:t>
            </a:r>
          </a:p>
        </p:txBody>
      </p:sp>
      <p:sp>
        <p:nvSpPr>
          <p:cNvPr id="1476" name="Shape 1476"/>
          <p:cNvSpPr/>
          <p:nvPr/>
        </p:nvSpPr>
        <p:spPr>
          <a:xfrm flipH="1" flipV="1">
            <a:off x="3732568" y="1238932"/>
            <a:ext cx="861682" cy="446176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77" name="Shape 1477"/>
          <p:cNvSpPr/>
          <p:nvPr/>
        </p:nvSpPr>
        <p:spPr>
          <a:xfrm>
            <a:off x="1683649" y="1063671"/>
            <a:ext cx="1952626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摄像头如何安装？</a:t>
            </a:r>
          </a:p>
        </p:txBody>
      </p:sp>
      <p:sp>
        <p:nvSpPr>
          <p:cNvPr id="1478" name="Shape 1478"/>
          <p:cNvSpPr/>
          <p:nvPr/>
        </p:nvSpPr>
        <p:spPr>
          <a:xfrm>
            <a:off x="1479833" y="2707211"/>
            <a:ext cx="216142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便于移动</a:t>
            </a:r>
          </a:p>
        </p:txBody>
      </p:sp>
      <p:sp>
        <p:nvSpPr>
          <p:cNvPr id="1479" name="Shape 1479"/>
          <p:cNvSpPr/>
          <p:nvPr/>
        </p:nvSpPr>
        <p:spPr>
          <a:xfrm>
            <a:off x="2325862" y="1473660"/>
            <a:ext cx="1696548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Microsoft YaHei"/>
                <a:ea typeface="Microsoft YaHei"/>
                <a:cs typeface="Microsoft YaHei"/>
                <a:sym typeface="Microsoft YaHei"/>
              </a:rPr>
              <a:t>实现实时监控</a:t>
            </a:r>
            <a:endParaRPr dirty="0"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1480" name="Shape 1480"/>
          <p:cNvSpPr/>
          <p:nvPr/>
        </p:nvSpPr>
        <p:spPr>
          <a:xfrm>
            <a:off x="1149031" y="3912629"/>
            <a:ext cx="1952626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algn="r"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 dirty="0" err="1">
                <a:latin typeface="Microsoft YaHei"/>
                <a:ea typeface="Microsoft YaHei"/>
                <a:cs typeface="Microsoft YaHei"/>
                <a:sym typeface="Microsoft YaHei"/>
              </a:rPr>
              <a:t>怎么防止猫打架</a:t>
            </a:r>
            <a:r>
              <a:rPr b="0" dirty="0">
                <a:latin typeface="Microsoft YaHei"/>
                <a:ea typeface="Microsoft YaHei"/>
                <a:cs typeface="Microsoft YaHei"/>
                <a:sym typeface="Microsoft YaHei"/>
              </a:rPr>
              <a:t>？</a:t>
            </a:r>
          </a:p>
        </p:txBody>
      </p:sp>
      <p:sp>
        <p:nvSpPr>
          <p:cNvPr id="1481" name="Shape 1481"/>
          <p:cNvSpPr/>
          <p:nvPr/>
        </p:nvSpPr>
        <p:spPr>
          <a:xfrm flipH="1" flipV="1">
            <a:off x="7238744" y="3881385"/>
            <a:ext cx="1315972" cy="326919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82" name="Shape 1482"/>
          <p:cNvSpPr/>
          <p:nvPr/>
        </p:nvSpPr>
        <p:spPr>
          <a:xfrm>
            <a:off x="1488168" y="4326944"/>
            <a:ext cx="22671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latin typeface="Microsoft YaHei"/>
                <a:ea typeface="Microsoft YaHei"/>
                <a:cs typeface="Microsoft YaHei"/>
                <a:sym typeface="Microsoft YaHei"/>
              </a:rPr>
              <a:t>一个单向开启的门</a:t>
            </a:r>
            <a:endParaRPr dirty="0">
              <a:latin typeface="Microsoft YaHei"/>
              <a:ea typeface="Microsoft YaHei"/>
              <a:cs typeface="Microsoft YaHei"/>
              <a:sym typeface="Microsoft YaHei"/>
            </a:endParaRPr>
          </a:p>
        </p:txBody>
      </p:sp>
      <p:sp>
        <p:nvSpPr>
          <p:cNvPr id="1483" name="Shape 1483"/>
          <p:cNvSpPr/>
          <p:nvPr/>
        </p:nvSpPr>
        <p:spPr>
          <a:xfrm>
            <a:off x="8745532" y="3945198"/>
            <a:ext cx="243257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如何自动加粮加水?</a:t>
            </a:r>
          </a:p>
        </p:txBody>
      </p:sp>
      <p:sp>
        <p:nvSpPr>
          <p:cNvPr id="1484" name="Shape 1484"/>
          <p:cNvSpPr/>
          <p:nvPr/>
        </p:nvSpPr>
        <p:spPr>
          <a:xfrm>
            <a:off x="8828610" y="4417073"/>
            <a:ext cx="2349501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defTabSz="1216025">
              <a:spcBef>
                <a:spcPts val="400"/>
              </a:spcBef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定时补充储备即可</a:t>
            </a:r>
          </a:p>
        </p:txBody>
      </p:sp>
      <p:sp>
        <p:nvSpPr>
          <p:cNvPr id="1485" name="Shape 1485"/>
          <p:cNvSpPr/>
          <p:nvPr/>
        </p:nvSpPr>
        <p:spPr>
          <a:xfrm>
            <a:off x="6346735" y="4972257"/>
            <a:ext cx="3345129" cy="33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defTabSz="1216025">
              <a:spcBef>
                <a:spcPts val="400"/>
              </a:spcBef>
              <a:defRPr sz="2000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b="0">
                <a:latin typeface="Microsoft YaHei"/>
                <a:ea typeface="Microsoft YaHei"/>
                <a:cs typeface="Microsoft YaHei"/>
                <a:sym typeface="Microsoft YaHei"/>
              </a:rPr>
              <a:t>如何将生产工厂搬到猫乐园?</a:t>
            </a:r>
          </a:p>
        </p:txBody>
      </p:sp>
      <p:sp>
        <p:nvSpPr>
          <p:cNvPr id="1486" name="Shape 1486"/>
          <p:cNvSpPr/>
          <p:nvPr/>
        </p:nvSpPr>
        <p:spPr>
          <a:xfrm flipH="1" flipV="1">
            <a:off x="6589014" y="4567735"/>
            <a:ext cx="272898" cy="272898"/>
          </a:xfrm>
          <a:prstGeom prst="line">
            <a:avLst/>
          </a:prstGeom>
          <a:ln w="38100">
            <a:solidFill>
              <a:srgbClr val="ADBACA"/>
            </a:solidFill>
            <a:prstDash val="sysDot"/>
            <a:headEnd type="oval"/>
            <a:tailEnd type="oval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87" name="Shape 1487"/>
          <p:cNvSpPr/>
          <p:nvPr/>
        </p:nvSpPr>
        <p:spPr>
          <a:xfrm>
            <a:off x="6660888" y="5425678"/>
            <a:ext cx="2190040" cy="70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微生物生长，散发荆芥内酯的味道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dissolve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Shape 1489"/>
          <p:cNvSpPr/>
          <p:nvPr/>
        </p:nvSpPr>
        <p:spPr>
          <a:xfrm>
            <a:off x="6559103" y="616051"/>
            <a:ext cx="6096001" cy="190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rgbClr val="7A8EA9"/>
                </a:solidFill>
                <a:latin typeface="方正粗活意简体"/>
                <a:ea typeface="方正粗活意简体"/>
                <a:cs typeface="方正粗活意简体"/>
                <a:sym typeface="方正粗活意简体"/>
              </a:defRPr>
            </a:pPr>
            <a:r>
              <a:t>关注大湾区联队(BluephaLab）：</a:t>
            </a:r>
          </a:p>
        </p:txBody>
      </p:sp>
      <p:grpSp>
        <p:nvGrpSpPr>
          <p:cNvPr id="1492" name="Group 1492"/>
          <p:cNvGrpSpPr/>
          <p:nvPr/>
        </p:nvGrpSpPr>
        <p:grpSpPr>
          <a:xfrm>
            <a:off x="13028" y="-37424"/>
            <a:ext cx="5841315" cy="6698334"/>
            <a:chOff x="0" y="0"/>
            <a:chExt cx="5841313" cy="6698333"/>
          </a:xfrm>
        </p:grpSpPr>
        <p:pic>
          <p:nvPicPr>
            <p:cNvPr id="1490" name="image2.ti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17998806">
              <a:off x="40931" y="1638635"/>
              <a:ext cx="5759452" cy="3421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91" name="Shape 1491"/>
            <p:cNvSpPr/>
            <p:nvPr/>
          </p:nvSpPr>
          <p:spPr>
            <a:xfrm>
              <a:off x="1057575" y="2773995"/>
              <a:ext cx="3726165" cy="914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ctr">
                <a:defRPr sz="5900">
                  <a:solidFill>
                    <a:schemeClr val="accent3">
                      <a:lumOff val="44000"/>
                    </a:schemeClr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r>
                <a:t>Thank you</a:t>
              </a:r>
            </a:p>
          </p:txBody>
        </p:sp>
      </p:grpSp>
      <p:pic>
        <p:nvPicPr>
          <p:cNvPr id="1493" name="qrcode_for_gh_1d0b942b124d_344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5429" y="2010680"/>
            <a:ext cx="4338435" cy="43384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creen Shot 2018-07-06 at 6.28.45 A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09055" y="1710959"/>
            <a:ext cx="6523994" cy="5082646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Screen Shot 2018-07-06 at 6.30.35 A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9439" y="-42912"/>
            <a:ext cx="5342810" cy="36870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image1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8359" y="243526"/>
            <a:ext cx="5297720" cy="342223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3" name="image1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55118" y="-37620"/>
            <a:ext cx="5822309" cy="36892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Screen Shot 2018-07-05 at 4.12.13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85370" y="3815112"/>
            <a:ext cx="6421260" cy="29201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Screen Shot 2018-07-05 at 4.16.5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30537" y="197351"/>
            <a:ext cx="9624181" cy="64632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5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age2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71916" y="366360"/>
            <a:ext cx="1142064" cy="114206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6" name="Group 256"/>
          <p:cNvGrpSpPr/>
          <p:nvPr/>
        </p:nvGrpSpPr>
        <p:grpSpPr>
          <a:xfrm>
            <a:off x="5103945" y="2373702"/>
            <a:ext cx="1800201" cy="1800201"/>
            <a:chOff x="0" y="0"/>
            <a:chExt cx="1800200" cy="1800200"/>
          </a:xfrm>
        </p:grpSpPr>
        <p:sp>
          <p:nvSpPr>
            <p:cNvPr id="249" name="Shape 249"/>
            <p:cNvSpPr/>
            <p:nvPr/>
          </p:nvSpPr>
          <p:spPr>
            <a:xfrm>
              <a:off x="-1" y="-1"/>
              <a:ext cx="1800202" cy="1800202"/>
            </a:xfrm>
            <a:prstGeom prst="ellipse">
              <a:avLst/>
            </a:prstGeom>
            <a:noFill/>
            <a:ln w="5715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000000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0" name="Shape 250"/>
            <p:cNvSpPr/>
            <p:nvPr/>
          </p:nvSpPr>
          <p:spPr>
            <a:xfrm>
              <a:off x="522002" y="68716"/>
              <a:ext cx="750085" cy="750085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1" name="Shape 251"/>
            <p:cNvSpPr/>
            <p:nvPr/>
          </p:nvSpPr>
          <p:spPr>
            <a:xfrm>
              <a:off x="1134247" y="975833"/>
              <a:ext cx="467517" cy="467517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2" name="Shape 252"/>
            <p:cNvSpPr/>
            <p:nvPr/>
          </p:nvSpPr>
          <p:spPr>
            <a:xfrm>
              <a:off x="205718" y="614893"/>
              <a:ext cx="238221" cy="238221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3" name="Shape 253"/>
            <p:cNvSpPr/>
            <p:nvPr/>
          </p:nvSpPr>
          <p:spPr>
            <a:xfrm>
              <a:off x="219845" y="924537"/>
              <a:ext cx="635001" cy="635001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4" name="Shape 254"/>
            <p:cNvSpPr/>
            <p:nvPr/>
          </p:nvSpPr>
          <p:spPr>
            <a:xfrm>
              <a:off x="885627" y="933949"/>
              <a:ext cx="238221" cy="238221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  <p:sp>
          <p:nvSpPr>
            <p:cNvPr id="255" name="Shape 255"/>
            <p:cNvSpPr/>
            <p:nvPr/>
          </p:nvSpPr>
          <p:spPr>
            <a:xfrm>
              <a:off x="1350149" y="679549"/>
              <a:ext cx="238221" cy="238221"/>
            </a:xfrm>
            <a:prstGeom prst="ellipse">
              <a:avLst/>
            </a:prstGeom>
            <a:solidFill>
              <a:srgbClr val="92D05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600">
                  <a:solidFill>
                    <a:srgbClr val="4E82B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endParaRPr/>
            </a:p>
          </p:txBody>
        </p:sp>
      </p:grpSp>
      <p:grpSp>
        <p:nvGrpSpPr>
          <p:cNvPr id="259" name="Group 259"/>
          <p:cNvGrpSpPr/>
          <p:nvPr/>
        </p:nvGrpSpPr>
        <p:grpSpPr>
          <a:xfrm>
            <a:off x="6142947" y="4853452"/>
            <a:ext cx="1733353" cy="1524824"/>
            <a:chOff x="0" y="0"/>
            <a:chExt cx="1733351" cy="1524822"/>
          </a:xfrm>
        </p:grpSpPr>
        <p:pic>
          <p:nvPicPr>
            <p:cNvPr id="257" name="image24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60939" y="0"/>
              <a:ext cx="1142064" cy="1142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8" name="Shape 258"/>
            <p:cNvSpPr/>
            <p:nvPr/>
          </p:nvSpPr>
          <p:spPr>
            <a:xfrm>
              <a:off x="0" y="1166682"/>
              <a:ext cx="1733352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玻尿酸(美容用)</a:t>
              </a:r>
            </a:p>
          </p:txBody>
        </p:sp>
      </p:grpSp>
      <p:grpSp>
        <p:nvGrpSpPr>
          <p:cNvPr id="262" name="Group 262"/>
          <p:cNvGrpSpPr/>
          <p:nvPr/>
        </p:nvGrpSpPr>
        <p:grpSpPr>
          <a:xfrm>
            <a:off x="7825495" y="3210761"/>
            <a:ext cx="1569040" cy="1588400"/>
            <a:chOff x="0" y="0"/>
            <a:chExt cx="1569039" cy="1588398"/>
          </a:xfrm>
        </p:grpSpPr>
        <p:pic>
          <p:nvPicPr>
            <p:cNvPr id="260" name="image2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99659" y="0"/>
              <a:ext cx="1142065" cy="1142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1" name="Shape 261"/>
            <p:cNvSpPr/>
            <p:nvPr/>
          </p:nvSpPr>
          <p:spPr>
            <a:xfrm>
              <a:off x="0" y="1230258"/>
              <a:ext cx="1569040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t>酸奶和椰果</a:t>
              </a:r>
            </a:p>
          </p:txBody>
        </p:sp>
      </p:grpSp>
      <p:sp>
        <p:nvSpPr>
          <p:cNvPr id="263" name="Shape 263"/>
          <p:cNvSpPr/>
          <p:nvPr/>
        </p:nvSpPr>
        <p:spPr>
          <a:xfrm>
            <a:off x="5796629" y="1592590"/>
            <a:ext cx="777711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chemeClr val="accent3">
                    <a:lumOff val="44000"/>
                  </a:schemeClr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啤酒</a:t>
            </a:r>
          </a:p>
        </p:txBody>
      </p:sp>
      <p:grpSp>
        <p:nvGrpSpPr>
          <p:cNvPr id="266" name="Group 266"/>
          <p:cNvGrpSpPr/>
          <p:nvPr/>
        </p:nvGrpSpPr>
        <p:grpSpPr>
          <a:xfrm>
            <a:off x="4405822" y="4810502"/>
            <a:ext cx="1142064" cy="1542982"/>
            <a:chOff x="0" y="0"/>
            <a:chExt cx="1142063" cy="1542981"/>
          </a:xfrm>
        </p:grpSpPr>
        <p:pic>
          <p:nvPicPr>
            <p:cNvPr id="264" name="image26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1142064" cy="1142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5" name="Shape 265"/>
            <p:cNvSpPr/>
            <p:nvPr/>
          </p:nvSpPr>
          <p:spPr>
            <a:xfrm>
              <a:off x="197952" y="1184841"/>
              <a:ext cx="88623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t>胰岛素</a:t>
              </a:r>
            </a:p>
          </p:txBody>
        </p:sp>
      </p:grpSp>
      <p:grpSp>
        <p:nvGrpSpPr>
          <p:cNvPr id="269" name="Group 269"/>
          <p:cNvGrpSpPr/>
          <p:nvPr/>
        </p:nvGrpSpPr>
        <p:grpSpPr>
          <a:xfrm>
            <a:off x="2847534" y="3107707"/>
            <a:ext cx="1142064" cy="1573186"/>
            <a:chOff x="0" y="0"/>
            <a:chExt cx="1142063" cy="1573185"/>
          </a:xfrm>
        </p:grpSpPr>
        <p:pic>
          <p:nvPicPr>
            <p:cNvPr id="267" name="image27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1142064" cy="1142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8" name="Shape 268"/>
            <p:cNvSpPr/>
            <p:nvPr/>
          </p:nvSpPr>
          <p:spPr>
            <a:xfrm>
              <a:off x="170416" y="1215045"/>
              <a:ext cx="88623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t>抗生素</a:t>
              </a:r>
            </a:p>
          </p:txBody>
        </p:sp>
      </p:grpSp>
      <p:grpSp>
        <p:nvGrpSpPr>
          <p:cNvPr id="272" name="Group 272"/>
          <p:cNvGrpSpPr/>
          <p:nvPr/>
        </p:nvGrpSpPr>
        <p:grpSpPr>
          <a:xfrm>
            <a:off x="3496871" y="1021560"/>
            <a:ext cx="1142064" cy="1500203"/>
            <a:chOff x="0" y="0"/>
            <a:chExt cx="1142063" cy="1500202"/>
          </a:xfrm>
        </p:grpSpPr>
        <p:pic>
          <p:nvPicPr>
            <p:cNvPr id="270" name="image28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1142064" cy="11420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1" name="Shape 271"/>
            <p:cNvSpPr/>
            <p:nvPr/>
          </p:nvSpPr>
          <p:spPr>
            <a:xfrm>
              <a:off x="251845" y="1142062"/>
              <a:ext cx="88623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t>味精</a:t>
              </a:r>
            </a:p>
          </p:txBody>
        </p:sp>
      </p:grpSp>
      <p:grpSp>
        <p:nvGrpSpPr>
          <p:cNvPr id="275" name="Group 275"/>
          <p:cNvGrpSpPr/>
          <p:nvPr/>
        </p:nvGrpSpPr>
        <p:grpSpPr>
          <a:xfrm>
            <a:off x="7747668" y="1342108"/>
            <a:ext cx="990166" cy="1344005"/>
            <a:chOff x="0" y="0"/>
            <a:chExt cx="990165" cy="1344004"/>
          </a:xfrm>
        </p:grpSpPr>
        <p:pic>
          <p:nvPicPr>
            <p:cNvPr id="273" name="image29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990166" cy="9901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4" name="Shape 274"/>
            <p:cNvSpPr/>
            <p:nvPr/>
          </p:nvSpPr>
          <p:spPr>
            <a:xfrm>
              <a:off x="103935" y="985864"/>
              <a:ext cx="886231" cy="358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600">
                  <a:solidFill>
                    <a:schemeClr val="accent3">
                      <a:lumOff val="44000"/>
                    </a:schemeClr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lvl1pPr>
            </a:lstStyle>
            <a:p>
              <a:r>
                <a:t>氨基酸</a:t>
              </a:r>
            </a:p>
          </p:txBody>
        </p:sp>
      </p:grpSp>
      <p:sp>
        <p:nvSpPr>
          <p:cNvPr id="276" name="Shape 276"/>
          <p:cNvSpPr/>
          <p:nvPr/>
        </p:nvSpPr>
        <p:spPr>
          <a:xfrm>
            <a:off x="5013733" y="4198542"/>
            <a:ext cx="208823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solidFill>
                  <a:schemeClr val="accent3">
                    <a:lumOff val="44000"/>
                  </a:schemeClr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生物细胞工厂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第一PPT，www.1ppt.com">
  <a:themeElements>
    <a:clrScheme name="第一PPT，www.1ppt.com">
      <a:dk1>
        <a:srgbClr val="445469"/>
      </a:dk1>
      <a:lt1>
        <a:srgbClr val="FFFFFF"/>
      </a:lt1>
      <a:dk2>
        <a:srgbClr val="A7A7A7"/>
      </a:dk2>
      <a:lt2>
        <a:srgbClr val="535353"/>
      </a:lt2>
      <a:accent1>
        <a:srgbClr val="E71F3C"/>
      </a:accent1>
      <a:accent2>
        <a:srgbClr val="FCC725"/>
      </a:accent2>
      <a:accent3>
        <a:srgbClr val="8F8F8F"/>
      </a:accent3>
      <a:accent4>
        <a:srgbClr val="394659"/>
      </a:accent4>
      <a:accent5>
        <a:srgbClr val="F1ABAF"/>
      </a:accent5>
      <a:accent6>
        <a:srgbClr val="E4B420"/>
      </a:accent6>
      <a:hlink>
        <a:srgbClr val="0000FF"/>
      </a:hlink>
      <a:folHlink>
        <a:srgbClr val="FF00FF"/>
      </a:folHlink>
    </a:clrScheme>
    <a:fontScheme name="第一PPT，www.1ppt.com">
      <a:majorFont>
        <a:latin typeface="Helvetica"/>
        <a:ea typeface="Helvetica"/>
        <a:cs typeface="Helvetica"/>
      </a:majorFont>
      <a:minorFont>
        <a:latin typeface="等线"/>
        <a:ea typeface="等线"/>
        <a:cs typeface="等线"/>
      </a:minorFont>
    </a:fontScheme>
    <a:fmtScheme name="第一PPT，www.1ppt.c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45469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45469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第一PPT，www.1ppt.com">
  <a:themeElements>
    <a:clrScheme name="第一PPT，www.1ppt.com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71F3C"/>
      </a:accent1>
      <a:accent2>
        <a:srgbClr val="FCC725"/>
      </a:accent2>
      <a:accent3>
        <a:srgbClr val="8F8F8F"/>
      </a:accent3>
      <a:accent4>
        <a:srgbClr val="394659"/>
      </a:accent4>
      <a:accent5>
        <a:srgbClr val="F1ABAF"/>
      </a:accent5>
      <a:accent6>
        <a:srgbClr val="E4B420"/>
      </a:accent6>
      <a:hlink>
        <a:srgbClr val="0000FF"/>
      </a:hlink>
      <a:folHlink>
        <a:srgbClr val="FF00FF"/>
      </a:folHlink>
    </a:clrScheme>
    <a:fontScheme name="第一PPT，www.1ppt.com">
      <a:majorFont>
        <a:latin typeface="Helvetica"/>
        <a:ea typeface="Helvetica"/>
        <a:cs typeface="Helvetica"/>
      </a:majorFont>
      <a:minorFont>
        <a:latin typeface="等线"/>
        <a:ea typeface="等线"/>
        <a:cs typeface="等线"/>
      </a:minorFont>
    </a:fontScheme>
    <a:fmtScheme name="第一PPT，www.1ppt.c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45469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45469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</Words>
  <Application>Microsoft Office PowerPoint</Application>
  <PresentationFormat>宽屏</PresentationFormat>
  <Paragraphs>195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Al Nile</vt:lpstr>
      <vt:lpstr>DengXian</vt:lpstr>
      <vt:lpstr>Klee</vt:lpstr>
      <vt:lpstr>等线</vt:lpstr>
      <vt:lpstr>方正粗活意简体</vt:lpstr>
      <vt:lpstr>Microsoft YaHei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Schleiden Matthias</cp:lastModifiedBy>
  <cp:revision>1</cp:revision>
  <dcterms:modified xsi:type="dcterms:W3CDTF">2018-07-06T03:08:33Z</dcterms:modified>
</cp:coreProperties>
</file>